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తనయా హోసన్నా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Thanayaa Hosannaa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– యేసన్నా యేసన్నా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 రసమయ నీ నయనాలు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– Yesannaa Yesannaa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 Rasamaya Nee Nayanaalu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సమతా మమతల సంకేతాలు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కంచర వాహన నీ పయనాలు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Samathaa Mamathala Sankethaalu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Kanchara Vaahana Nee Payanaalu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జనావాహినికే సుబోధకాలు      ||దావీదు||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Janavaahinike Subodhakaalu         ||Daaveedu||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పేదల పాలిటి పెన్నిధివై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రక్షకుడైనావు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Pedhala Paaliti Pennidhivai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Rakshakudainaavu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– యేసన్నా యేసన్నా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పేదల పాలిటి పెన్నిధివై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– Yesannaa Yesannaa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Pedhala Paaliti Pennidhivai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రక్షకుడైనావు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మకుటము లేని ఓ మహరాజా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Rakshakudainaavu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Makutamu Leni O Maharaajaa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పరిచితిమివిగో మా హృదయాలు      ||దావీదు||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Parichithimivigo Maa Hrudayaalu         ||Daaveedu||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హోసన్నా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Hosannaa (3)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అయ్యా.. దావీదు తనయా హోసన్నా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యూదుల రాజా యేసన్నా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Ayya.. Daaveedu Thanayaa Hosannaa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Yoodhula Raajaa Yesannaa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– యేసన్నా యేసన్నా      ||దావీదు||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– Yesannaa Yesannaa         ||Daaveedu||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గిరులు తరులు సాగరులు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వీచెను వింధ్యామరలు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Girulu Tharulu Saagarulu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Veechenu Vindhyaamaralu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హోసన్నా – యేసన్నా యేసన్నా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గిరులు తరులు సాగరులు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Hosannaa – Yesannaa Yesannaa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Girulu Tharulu Saagarulu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వీచెను వింధ్యామరలు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పిల్లలు పెద్దలు జగమంతా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Veechenu Vindhyaamaralu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Pillalu Peddalu Jagamanthaa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నీకై వేచెను బ్రతుకంతా      ||దావీదు||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Neekai Vechenu Brathukanthaa         ||Daaveedu||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 రసమయ నీ నయనాలు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సమతా మమతల సంకేతాలు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 Rasamaya Nee Nayanaalu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Samathaa Mamathala Sankethaalu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2026-02-25T08:36:29Z</dcterms:created>
  <dcterms:modified xsi:type="dcterms:W3CDTF">2026-02-25T08:36:29Z</dcterms:modified>
</cp:coreProperties>
</file>