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ఆలకింతును ఆ పిలుపును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Aalakinthunu Aa Pilupunu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సేవించెదను (3) - దేవున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Sevinchedanu (3) - Devuna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సేవించెదను (3) దేవుని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Sevinchedanu (3) Devuni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ఆలకింతును ఆ పిలుపును (3) - సేవించెదను దేవుని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Aalakinthunu Aa Pilupunu (3) - Sevinchedanu Devuni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కొండలందున లోయలందున - సేవించెదను దేవుని || సేవి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Kondalanduna Loyalanduna - Sevinchedanu Devuni || Sevi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అడవైనను మెట్టలైనను - సేవించెదను దేవుని || సేవి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Adavainanu Mettalainanu - Sevinchedanu Devuni || Sevi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కష్టమైనను సుఖమైనను - సేవించెదను దేవుని || సేవి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Kashtamainanu Sukhamainanu - Sevinchedanu Devuni || Sevi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ఎండలైనను వర్షమైనను - సేవించెదను దేవుని || సేవి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Endalainanu Varshamainanu - Sevinchedanu Devuni || Sevi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2026-08-11T18:37:59Z</dcterms:created>
  <dcterms:modified xsi:type="dcterms:W3CDTF">2026-08-11T18:37:59Z</dcterms:modified>
</cp:coreProperties>
</file>