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ఆద్యంతరహితుడవగు మాజ్యోతి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Aadyantharahithudavagu Maajyothi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క్రొత్త యెరూషలేం నగర రాజా - రత్నాల పునాది వేసితివి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రత్నాల పునాది వేసితివి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Kroththa Yerooshalen Nagara Raajaa - Rathnaala Punaadi Vesithivi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Rathnaala Punaadi Vesithivi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ధీరతతో నీ సాక్ష్యము చాటను - స్థిరమగునాత్మ నిమ్ము ఆ.. ఆ.. ఆ..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Dheerathatho Nee Saakshyamu Chaatanu - Sthiramagunaathma Nimmu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శ్రేష్ఠురాలా పావురమా నిరుపమాన - ఇష్టంపురూప లావణ్యవతీ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ఇష్టంపురూప లావణ్యవతీ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Shreshthuraalaa Paavuramaa Nirupamaana - Ishtampuroopa Laavanyavathee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Ishtampuroopa Laavanyavathee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అట్లంచు పిల్చు దివ్య ధ్వనికి మమ్ము - పాత్రులుగా చేయుమా ఆ.. ఆ.. ఆ..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Atlanchu Pilchu Divya Dhvaniki Mammu - Paathrulugaa Cheyumaa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ఆద్యంతరహితుడవగు మా జ్యోతి - మేదిని ప్రభూ నిన్ స్తుతింతుము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మేదిని ప్రభూ నిన్ స్తుతింతుము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Aadyantharahithudavagu Maa Jyothi - Medini Prabhoo Nin Sthuthinthumu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Medini Prabhoo Nin Sthuthinthumu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దీన కాపరి నీతి కృపానిధి - శుధ్ధ దివ్యగత్రుడా ఆ.. ఆ.. ఆ..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Deena Kaapari Neethi Krupanidhi - Shudhdha Divyagathrudaa Aa.. Aa.. Aa..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మనోహరమగు నీ కృప పొందను - మానవు లెల్లరము చేరితిమి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మానవు లెల్లరము చేరితిమి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Manoharamagu Nee Krupa Pondanu - Maanavu Lellaramu Cherithimi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Maanavu Lellaramu Cherithimi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ఆత్మరూపా కృపామయా నీ కరుణా - వరముల మాకీయుమా ఆ.. ఆ.. ఆ.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Aathmaroopaa Krupamayaa Nee Karunaa - Varamula Maakeeyumaa Aa.. Aa.. Aa.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పాలచే కడుగబడిన - ధవళాక్షుడా - వళ్లి పూలయందు తిరుగువాడా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వళ్లి పూలయందు తిరుగువాడా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Paalache Kadugabadina - Dhavalaakshudaa - Valli Poolayandu Thiruguvaadaa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Valli Poolayandu Thiruguvaadaa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షాలేము రాజా షారోను రోజా - శాంత భూపతివి నీవే ఆ.. ఆ.. ఆ..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Shaalemu Raajaa Shaaronu Rojaa - Shaantha Bhoopathivi Neeve Aa.. Aa.. Aa..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లక్షల దూతల స్తుతుల నందువాడా - అక్షయ హేమమకుట ధారుడా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 హేమమకుట ధారుడా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Lakshala Doothala Sthuthula Nanduvaadaa - Akshaya Hemamakuta Dhaarudaa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Akshaya Hemamakuta Dhaarudaa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హేమ కిరీటధారులమై స్వర్గంబు - చేర కడవరి వర్షమీ ఆ.. ఆ.. ఆ..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Hema Kireetadhaarulamai Svargambu - Chera Kadavari Varshamee Aa.. Aa.. Aa..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2026-08-11T18:37:41Z</dcterms:created>
  <dcterms:modified xsi:type="dcterms:W3CDTF">2026-08-11T18:37:41Z</dcterms:modified>
</cp:coreProperties>
</file>