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కొడవలిని చేత పట్టి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Kodavalini Chetha Patti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కొడవలిని చేత పట్టి కోత కోయుము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తెల్లబారిన పొలములన్నియు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Kodavalini Chetha Patti Kotha Koyumu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Thellabaarina Polamulanniyu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నశియించు ఆత్మల భారము కలిగి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ఆగక సాగుమా ప్రభు సేవలో     ||కొడవలిని||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Nashiyinchu Aathmala Bhaaramu Kaligi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Aagaka Saagumaa Prabhu Sevalo      ||Kodavalini||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సృష్టికి సువార్త ప్రకటన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 మనకిచ్చ్చిన భారమే కదా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Srushtiki Suvaartha Prakatana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 Manakichchina Bhaarame Kadaa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ఎన్నడూ దున్నని భూములను చూడు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 తండ్రి యేసుని కాడిని మోయు (2)       ||కొడవలిని||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Ennadu Dunnani Bhoomulanu Choodu(2)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Kanna Thandri Yesuni Kaadini Moyu (2)      ||Kodavalini||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పిలిచిన వాడు నమ్మదగినవాడు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విడువడు నిన్ను ఎడబాయడు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Pilichina Vaadu Nammadaginavaadu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Viduvadu Ninnu Edabaayadu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అరచేతులతో నిన్ను చెక్కుకున్నవాడు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అనుక్షణము నిన్ను కాయుచున్నవాడు (2)       ||కొడవలిని||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Arachethulalo Ninnu Chekkukunnavaadu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Anukshanamu Ninnu Kaayuchunnavaadu (2)      ||Kodavalini||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2026-02-25T09:34:26Z</dcterms:created>
  <dcterms:modified xsi:type="dcterms:W3CDTF">2026-02-25T09:34:26Z</dcterms:modified>
</cp:coreProperties>
</file>