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క్రీస్తేసు ప్రభువు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Kreesthesu Prabhuvu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పట్టు వదలక సంఘముతో కూడి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ఎవరు ప్రార్ధించెదరో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Pattu Vadalaka Sanghamutho Koodi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Evaru Praardhinchedaro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ప్రార్ధన ద్వారా సాతాను క్రియలు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బంధించెదరు వారే (2)      ||క్రీస్తేసు||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Praardhana Dwaaraa Saathaanu Kriyalu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Bandhinchedaru Vaare (2)        ||Kreesthesu||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క్రీస్తేసు ప్రభుని రాకడ కొరకు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ఎవరెదురు చూచెదరో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Kreesthesu Prabhuni Raakada Koraku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Evareduru Choochedaro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నిత్యానందముతో సాక్ష్యమిచ్చెదరు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లోకము నందు (2)      ||క్రీస్తేసు||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Nithyaanandamutho Saakshyamichchedaru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Lokamu Nandu (2)        ||Kreesthesu||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క్రీస్తేసు ప్రభువు తన రక్తమిచ్చి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కొన్నట్టి సంఘమున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Kreesthesu Prabhuvu Thana Rakthamichchi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Konnatti Sanghamuna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ఎవరు చేరెదరో వారే ధన్యులు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పరలోకము వారిది (2)      ||క్రీస్తేసు||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Yevaru Cheredaro Vaare Dhanyulu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Paralokame Vaaridi (2)        ||Kreesthesu||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అపొస్తలుల బోధను నమ్మి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స్థిరపరచబడిన వారే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Aposthalula Bodhanu Nammi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Sthiraparachabadina Vaare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శక్తితో వారు ఎల్లప్పుడు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సంఘములో నిలిచెదరు (2)      ||క్రీస్తేసు||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Shakthitho Vaaru Yellappudu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Sanghamulo Nilichedaru (2)        ||Kreesthesu||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పరిశుద్ధులతో సహవాసమును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ఎవరు కలిగియుందురో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Parishuddhulatho Sahavaasamunu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Evaru Kaligiyunduro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వారే పొందెదరు క్షేమాభివృద్ధి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క్రీస్తేసు ప్రభువు నందు (2)      ||క్రీస్తేసు||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Vaare Pondedaru Kshemaabhivruddhi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Kreesthesu Prabhuvu Nandu (2)        ||Kreesthesu||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దేహ రక్తమును తిని త్రాగు వారే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యందు నిలిచెదరు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Deha Rakthamunu Thini Thraagu Vaare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YanduNilichedaru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ప్రకటించెదరు ఆయన మరణ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పునరుత్తానమును వారు (2)      ||క్రీస్తేసు||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Prakatinchedaru Aayana Marana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Punarutthaanamunu Vaaru (2)        ||Kreesthesu||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2026-02-25T09:16:15Z</dcterms:created>
  <dcterms:modified xsi:type="dcterms:W3CDTF">2026-02-25T09:16:15Z</dcterms:modified>
</cp:coreProperties>
</file>