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నిలిచేది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Nilichedi Nee Preme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నిలిచేది – నీ ప్రేమే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నిలకడగా ఉండేది – నీ మాటే యేసయ్యా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Nilichedi Nee Preme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Nilakadagaa Undedi Nee Maate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ఉండేది – నీ స్నేహం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ఉండేది – నీ పాటే యేసయ్యా (2)     ||నిత్యం||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Undedi – Nee Sneham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Undedi – Nee Paate Yesayyaa (2)     ||Nithyam||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 పురుగునైనా నన్ను ఎన్నుకుంటివి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విలువలేని నా బ్రతుకునకు ప్రేమ పంచినావు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 Purugunainaa Nannu Ennukuntivi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Viluvaleni Naa Brathukunaku Prema Panchinaavu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నీకెవరూ సాటే రారయ్యా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నీకంటే లోకంలో ఘనులెవరేసయ్యా (2)     ||నిత్యం||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Neekevaru Saate Raarayyaa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Kante Lokamlo Ghanulevaresayyaa (2)     ||Nithyam||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స్నేహాలన్నీ మోసమే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అలరించే అందాలన్నీ వ్యర్థమే కదా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Snehaalanni Mosame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Alarinche Andaalanni Vyardhame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స్నేహం నీదయ్యా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స్నేహం లేకుంటే నా బ్రతుకే వ్యర్థమయ్యా (2)     ||నిత్యం||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Sneham Needayyaa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Sneham Lekunte Naa Brathuke Vyardhamayyaa (2)     ||Nithyam||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2026-02-25T09:33:40Z</dcterms:created>
  <dcterms:modified xsi:type="dcterms:W3CDTF">2026-02-25T09:33:40Z</dcterms:modified>
</cp:coreProperties>
</file>