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జీవపు రాజ్యములో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Jeevapu Raajyamulo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జనములతో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దూతలతో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Janamulatho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Doothalatho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గానాలతో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వెంబడింతుము యేసునితో (2)        ||నిత్య||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Gaanaalatho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Vembadinthumu Yesunitho (2)        ||Nithya||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జీవపు రాజ్యములో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దేవుని సన్నిధిలో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Jeevapu Raajyamulo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Devuni Sannidhilo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యేసుని స్నేహముతో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నిత్యమానందమానందమే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Yesuni Snehamutho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Nithyamaanandamaanandame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భాధలు లేవచ్చట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ఆకల్దప్పులు లేవచ్చట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Baadhalu Levachchata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Aakaldappulu Levachchata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దీపము క్రీస్తేలే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జీవితం వెలుగేలే (2)        ||నిత్య||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Deepamu Kreesthele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Jeevitham Velugele (2)        ||Nithya||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తెల్లని వస్త్రముతో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 తేజో వాసులతో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Thellani Vasthramutho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 Thejo Vaasulatho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రాజ్యమునేలుదుములే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యాజకులము మనమేలే (2)        ||నిత్య||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Raajyamu Neludumule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Yaajakulamu Manamele (2)        ||Nithya||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భాష్పబిందువును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యేసే తుడుచునులే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Bhaashpa Bindhuvunu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Yese Thuduchunule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దుఖము లేదులే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బ్రతుకే నూతనమే (2)        ||నిత్య||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Dukhamu Ledule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Brathuke Noothaname (2)        ||Nithya||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2026-02-25T09:22:09Z</dcterms:created>
  <dcterms:modified xsi:type="dcterms:W3CDTF">2026-02-25T09:22:09Z</dcterms:modified>
</cp:coreProperties>
</file>