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కలవరములన్ని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Kalavaramulanni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నమ్మువారు సీయోనులో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నిత్యానందపు భాగ్యమును పొందెదరు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Nammuvaaru Seeyonulo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Nithyaanandapu Bhaagyamunu Pondedaru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నీ జీవపు మూటలో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కట్టినావా యేసయ్య బహు ప్రేమతో (2)       ||నా కలవరము||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Praanaanni Nee Jeevapu Mootalo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Kattinaavaa Yesayya Bahu Prematho (2)         ||Naa Kalavaramu||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కలవరములన్ని కనుమరుగు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కన్నీళ్లు నీ బుడ్డిలో దాచి కవిలెలో వ్రాసినావు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Kalavaramulanni Kanumarugu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Kanneellu Nee Buddilo Daachi Kavilelo Vraasinaavu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నీ జీవపు మూటలో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కట్టినావా యేసయ్య బహు ప్రేమతో (2) ||నా కలవరము||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Praananni Nee Jeevapu Mootalo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Kattinaavaa Yesayya Bahu Prematho (2)         ||Naa Kalavaramu||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నన్ను సంరక్షించెను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శత్రువులు కీడు చేయలేకపోయిరి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Nannu Samrakshinchenu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Shathruvulu Keedu Cheyalekapoyiri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నీ జీవపు మూటలో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కట్టినావా యేసయ్య బహు ప్రేమతో (2) ||నా కలవరము||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Praanaanni Nee Jeevapu Mootalo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Kattinaavaa Yesayya Bahu Prematho (2)         ||Naa Kalavaramu||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యుద్ధములు చేయుటకు కృపనిచ్చితివి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సంతతిని స్వాస్థ్యముగా నాకిచ్చితివి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Yuddhamulu Cheyutaku Krupanichchithivi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Santhathini Swaasthyamugaa Naakichchithivi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నీ జీవపు మూటలో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కట్టినావా యేసయ్య బహు ప్రేమతో (2) ||నా కలవరము||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Praanaanni Nee Jeevapu Mootalo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Kattinaavaa Yesayya Bahu Prematho (2)         ||Naa Kalavaramu||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దినములన్నిటను అపాయమే 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కాలమంతా నాకు కీడే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Dinamulannitanu Apaayame 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Kaalamanthaa Naaku Keede Ledu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నీ జీవపు మూటలో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కట్టినావా యేసయ్య బహు ప్రేమతో (2)       ||నా కలవరము||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Praanaanni Nee Jeevapu Mootalo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Kattinaavaa Yesayya Bahu Prematho (2)         ||Naa Kalavaramu||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2026-02-25T09:15:57Z</dcterms:created>
  <dcterms:modified xsi:type="dcterms:W3CDTF">2026-02-25T09:15:57Z</dcterms:modified>
</cp:coreProperties>
</file>