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నా యేసయ్యా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Naa Yesayyaa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నా యేసయ్యా ఎపుడయ్యా నీ రాకడ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రమ్ము రమ్ము యేసునాథ వేగమె రారమ్ము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Naa Yesayyaa Epudayyaa Nee Raakada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Rammu Rammu Yesunaatha Vegame Raarammu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ఆమెన్ ఆమెన్ హల్లెలూయ ఆమెన్ హల్లెలూయ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Aamen Aamen Hallelooya Aamen Hallelooya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చూచుటకెన్నో వింతలున్నవి ఈ భువిలోన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చూడగా ఎందరో ఘనులున్నారు ఈ ధరలోన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Choochutakenno Vinthalunnavi Ee Buvilona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Choodaga Endaro Ghanulunnaaru Ee Dharalona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ఏమి చూచిన ఎవరిని చూచిన ఫలమేమి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కన్నులారా నిన్ను చూడాలి యేసయ్యా         ||రమ్ము||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Emi Choochina Evarini Choochina Phalamemi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Kannulaaraa Ninnu Choodaali Yesayyaa          ||Rammu||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రూపమే మారునంట నిన్ను చూచువేళ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పోలి ఉండెదనంట నీవు వచ్చు వేళ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Roopame Maarunanta Ninnu Choochu Vela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Poli Undedananta Neevu Vachchu Vela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అనంతమైన నీ రాజ్యమే నా స్వదేశమయ్యా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అందుండు సర్వ సంపదలన్నీ నా స్వంతమయ్యా       ||రమ్ము||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Ananthamaina Nee Raajyame Naa Swadeshamayyaa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Anddundu Sarva Sampadalanni Naa Swanthamayyaa         ||Rammu||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అమూల్యమైన రత్నములతో అలంకరించబడి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గొర్రెపిల్ల దీపకాంతితో ప్రకాశించుచున్న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Amoolyamaina Rathnamulatho Alankarinchabadi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Gorrepilla Deepa Kaanthitho Prakashinchuchunna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అంధకారమే లేని ఆ దివ్యనగరమందు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అవధులు లేని ఆనందముతో నీతో నుండెదను          ||రమ్ము||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Andhakaarame Leni Aa Divya Nagaramandu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Avadhulu Leni Aanandamutho Neetho Nundedanu          ||Rammu||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2026-02-25T08:36:30Z</dcterms:created>
  <dcterms:modified xsi:type="dcterms:W3CDTF">2026-02-25T08:36:30Z</dcterms:modified>
</cp:coreProperties>
</file>