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క్షమాపణ దొరికేనా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Kshamaapana Dorikenaa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క్షమాపణ దొరికేనా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చిట్ట చివరి.. అవకాశం నాకు దొరికేనా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Kshamaapana Dorikenaa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Chitta Chivari… Avakaasham Naaku Dorikenaa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కక్కిన కూటికై – తిరిగిన కుక్కలా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మారులు తిరిగితినయ్యా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Kakkina Kootikai – Thirigina Kukkalaa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Maarulu Thirigithinayyaa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కూడా నీ కృప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ఆదరించిన అద్వితీయుడా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Koodaa – Nee Krupa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Aadarinchina Advitheeyudaa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ఆదరించిన అద్వితీయుడా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Aadarinchina Advitheeyudaa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అడిగే అర్హత లేకపోయినా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బట్టి అడుగుతు ఉన్నా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Adige Arhatha Lekapoyinaa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Batti Aduguthu Unnaa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మరచినా మరువని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విడువని యేసునాథుడా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Marachinaa Maruvani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Viduvani Yesunaathudaa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విడువని యేసునాథుడా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Viduvani Yesunaathudaa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2026-02-25T09:15:37Z</dcterms:created>
  <dcterms:modified xsi:type="dcterms:W3CDTF">2026-02-25T09:15:37Z</dcterms:modified>
</cp:coreProperties>
</file>