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 శబ్దంబు నింగిన్ ధ్వనింప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 Shabdambu Ninggin Dhvanimpa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ప్రాణప్రియుడా - ప్రాణప్రియుడా రమ్ము మా యేసు - పాడెదము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Praanapriyudaa - Praanapriyudaa Rammu Maa Yesu - Paadedamu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- ఎంతో సంతోషం (1)  ఎగిరి పోయెదం - పాటలతో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- Entho Santhoshan (1)  Egiri Poyedan - Paatalatho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బూర శబ్దంబు నింగిన్ ధ్వనింప గాంచెదమేసున్ మా ఎదుట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ఓర్పుతో మేము వేచియుంటిమి (1) - నిద్రించే వారు నిలతురిలన్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Boora Shabdambu Ninggin Dhvanimpa Gaanchedamesun Maa Eduta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Orputho Memu Vechiyuntimi (1) - Nidrinche Vaaru Nilathurilan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భక్తులకై వచ్చు తస్కరివలె - శుద్ధులు మాత్రమే మారెదరు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దూతలు నింగిన్ ఏకమైకూడి - పాటతో బూర ధ్వనింతురు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Bhakthulakai Vachchu Thaskarivale - Shuddhulu Maathrame Maaredaru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Doothalu Ninggin Ekamaikoodi - Paatatho Boora Dhvaninthuru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వేకువ చుక్క కాంతినిబోలి - సౌందర్యమైన మాధుర్యుడు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పరలోకమందు హెచ్చయినవాడు - నాకొరకై శ్రమ సహించెను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Vekuva Chukka Kaanthiniboli - Saundaryamaina Maadhuryudu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Paralokamandu Hechchayinavaadu - Naakorakai Shrama Sahinchenu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రెప్పపాటుతో శుద్ధులు లేచి మరుగై పోదు రాయనతో నుండన్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మధుర గుంపు మేఘము చేరి - సంధించెద మే - సునచ్చట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Reppapaatutho Shuddhulu Lechi Marugai Podu Raayanatho Nundan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Madhura Gumpu Meghamu Cheri - Sandhincheda Me - Sunachchata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పరమందు శుద్ధుల్ మకుటముల్ బొంద - దూతలు కాచి నిల్చుదినం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 వధువు ధవళ వస్త్రంబు -ధరించి ఘనతనొందే దినం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Paramandu Shuddhul Makutamul Bonda - Doothalu Kaachi Nilchudinan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 Vadhuvu Dhavala Vasthrambu -Dharinchi Ghanathanonde Dinan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హల్లెలూయా - ఆనందించెదం హల్లెలూయా - ఆర్భటింతుం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హల్లెలూయా - ధన్యులైతిమి - హల్లెలూయా - ఆమెన్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Hallelooyaa - Aanandinchedan Hallelooyaa - Aarbhatinthun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Hallelooyaa - Dhanyulaithimi - Hallelooyaa - Aamen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2026-08-11T18:49:22Z</dcterms:created>
  <dcterms:modified xsi:type="dcterms:W3CDTF">2026-08-11T18:49:22Z</dcterms:modified>
</cp:coreProperties>
</file>