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పాడి కీర్తింతుము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Paadi Keerthinthumu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పాడి కీర్తింతుము – ఘనుడైన మన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మన దేవుని – ఘనపరచి పూజింతుము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Paadi Keerthinthumu – Ghanudaina Mana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Mana Devuni – Ghanaparachi Poojinthumu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కరుడాయెనే – ఆలోచన కర్తాయనే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అంతము లేనివాడు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Aascharyakarudaayene – Aalochana Karthaayene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Anthamu Lenivaadu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చెందని – మహనీయుడు (2)        ||స్తుతి పాడి||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Chendani – Mahaneeyudu (2)           ||Sthuthi Paadi||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జీవ…హారము ఆయనే – జీవ జలము ఆయనే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గొనిన వారిని – పోషించే – దయమాయుడు (2)        ||స్తుతి పాడి||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Haaramu Aayane – Jeeva Jalamu 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Gonina Vaarini – Poshinche- Dayaamayudu (2)           ||Sthuthi Paadi||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చెదరిన వారిని – గాయపడిన వారినెల్ల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బాహుబలము చేత (2) – బాగుచేయు బలవంతుడు (2)        ||స్తుతి పాడి||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Chedarina Vaarini – Gaayapadina Vaarinella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Baagu Balamu Chetha (2) – Baagucheyu Balavanthudu (2)           ||Sthuthi Paadi||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2026-02-25T09:09:12Z</dcterms:created>
  <dcterms:modified xsi:type="dcterms:W3CDTF">2026-02-25T09:09:12Z</dcterms:modified>
</cp:coreProperties>
</file>