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దేవపట్నమా? సీయోను నీ మహాత్య మాడితం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Devapatnamaa? Seeyonu Nee Mahaathya Maadithang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దేవపట్నమా? సీయోను - నీ మహాత్య మాడితం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ఆడితప్పనట్టివాడు - చేసే నిన్ స్వదేహము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Devapatnamaa? Seeyonu - Nee Mahaathya Maadithan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Aadithappanattivaadu - Chese Nin Svadehamu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గుట్టమీద గట్టబడ్డ - నిన్ గదల్తు రెవ్వరు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రక్షణంపు గోడలున్న - త్రుంచవచ్చు శత్రులన్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Guttameeda Gattabadda - Nin Gadalthu Revvaru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Rakshanampu Godalunna - Thrunchavachchu Shathrulan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శాశ్వతంపు బ్రేమసూరు - జీవ వారి జూడుము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వాంఛితంబు లిచ్చినీదు - లేములన్ని బాపును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Shaashvathampu Bremasooru - Jeeva Vaari Joodumu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Vaanchhithambu Lichchineedu - Lemulanni Baapunu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ఎప్డుపారునె రిటుండ - దప్పిగూరు నెవ్వడు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నిత్యమా కృపాఝరంబు - క్రీస్తుదాత బోలు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Epdupaarune Ritunda - Dappigooru Nevvadu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Nithyamaa Krupajharambu - Kreesthudaatha Bolu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సీయోను వాసినైతి - నేని క్రీస్తు సత్కృపన్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బాడుకొందు నీదు ప్రేమ - భూమి గేళిచేసినన్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Seeyonu Vaasinaithi - Neni Kreesthu SathKrupan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Baadukondu Needu Prema - Bhoomi Gelichesinan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ఐహికంబు సుఖంబు - లన్నియు యస్థిరంబులు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నిత్యసౌఖ్యమిచ్చు స్వాస్థ్యమే - సీయోను బిడ్డలు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Aihikambu Sukhambu - Lanniyu Yasthirambulu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Nithyasaukhyamichchu Svaasthyame - Seeyonu Biddalu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2026-08-11T18:49:54Z</dcterms:created>
  <dcterms:modified xsi:type="dcterms:W3CDTF">2026-08-11T18:49:54Z</dcterms:modified>
</cp:coreProperties>
</file>