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notesMasterIdLst>
    <p:notesMasterId r:id="rId2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Church's One Foundation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Church shall never perish!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 dear Lord to defend,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guide, sustain, and cherish,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with her to the end: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Though there be those who hate her,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false sons in her pale,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Against or foe or traitor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She ever shall prevail.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Though with a scornful wonder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 see her sore oppressed,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schisms rent asunder,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heresies distressed: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Yet saints their watch are keeping,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Their cry goes up, "How long?"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soon the night of weeping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Shall be the morn of song!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'Mid toil and tribulation,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tumult of her war,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She waits the consummation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peace forevermore;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church's one foundation,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Jesus Christ her Lord;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Till, with the vision glorious,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 longing eyes are blest,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great Church victorious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Shall be the Church at rest.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Yet she on earth hath union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God the Three in One,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mystic sweet communion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those whose rest is won,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happy ones and holy!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give us grace that we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Like them, the meek and lowly,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high may dwell...</a:t>
            </a:r>
            <a:endParaRPr lang="en-US" sz="4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we may dwell...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we will dwell with Thee.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She is His new creation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water and the Word.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heaven He came and sought her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be His holy bride;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His own blood He bought her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for her life He died.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Elect from every nation,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Yet one o'er all the earth;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 charter of salvation,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Lord, one faith, one birth;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holy Name she blesses,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Partakes one holy food,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to one hope she presses,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every grace endued.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2026-08-24T07:35:24Z</dcterms:created>
  <dcterms:modified xsi:type="dcterms:W3CDTF">2026-08-24T07:35:24Z</dcterms:modified>
</cp:coreProperties>
</file>