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ప్రభువా నీ కలువరి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Prabhuvaa Nee Kaluvari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ప్రభువా నీ కలువరి త్యాగము చూపెనే నీ పరిపూర్ణతను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నాలో సత్కియలు ప్రారంభించిన ఆల్ఫా ఒమెగవు నీవైతివే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Pallavi|| Prabhuvaa Nee Kaluvari Thyaagamu Choopene Nee Paripoornathanu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Naalo Sathkiyalu Praarambhinchina Aalphaa Omegavu Neevaithive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రక్షణయే ప్రాకారములని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ప్రఖ్యాతియే నాకు గుమ్మములని తెలిపి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లోకములో నుండి నను వేరు చేసినది నీ దయా సంకల్పమే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||ప్రభువా||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జీవపు వెలుగుగా నను మార్చుటకే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పరిశుద్ధాత్మను నాకోసగితివే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శాశ్వత రాజ్యముకై నను నియమించినది నీ అనాది సంకల్పమే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||ప్రభువా||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సంపూర్ణునిగా నను మార్చుటకే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శ్రమలలో నీ కృప నిండుగ నిచ్చితివే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పరిపూర్ణ శాంతితో నను కాచుటయే నీ నిత్య సంకల్పమే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||ప్రభువా||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2026-08-11T18:39:05Z</dcterms:created>
  <dcterms:modified xsi:type="dcterms:W3CDTF">2026-08-11T18:39:05Z</dcterms:modified>
</cp:coreProperties>
</file>