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నశియించు ఆత్మలెన్నియో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Nashiyinchu Aathmalenniyo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నశియించు ఆత్మలెన్నియో – చేజారి పోవుచుండగా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పరితాప మొందెనేసు – ప్రియమార నిన్ను పిలువ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Nashiyinchu Aathmalenniyo – Chejaari Povuchundagaa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Parithaapa Mondenesu – Priyamaara Ninnu Piluva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పరికించుమయ్యా సోదరా ఓ.. ఓ.. ఓ..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Parikinchumayyaa Sodaraa O.. O.. O..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పాప భారమంతా – ప్రభు యేసు మోసెగా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పాప గాయములను – ఆ యేసు మాన్పెగా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Paapa Bhaaramanthaa – Prabhu Yesu Mosegaa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Paapa Gaayamulanu – Aa Yesu Maanpegaa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అసమానమైన ప్రేమ ఘనుమా ఈ సువార్తను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లోకాన చాటగా (4)                   ||నశియించు||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Asamaanamaina Prema Ghanumaa Ee Suvaarthanu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Lokaana Chaatagaa (4)            ||Nashiyinchu||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 భోగము – నీకేల సోదరా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పరుగు పందెమందు – గురి యేసుడే కదా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 Bhogamu – Neekela Sodaraa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Parugu Pandemandu – Guri Yesude Kadaa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యేసునందే శక్తినొంది సాగుటే కదా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యేసు కోరెను (4)              ||నశియించు||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Yesunande Shakthinondi Saagute Kadaa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Yesu Korenu (4)           ||Nashiyinchu||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2026-02-25T09:16:48Z</dcterms:created>
  <dcterms:modified xsi:type="dcterms:W3CDTF">2026-02-25T09:16:48Z</dcterms:modified>
</cp:coreProperties>
</file>