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A Thousand Tongues (New)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life, and health, and peace.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breaks the power of reigning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sets the prisoner free;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sets the prisoner free;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can make the foulest clean,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availed for me.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speaks, and, listening to His voice,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life the dead receive,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life the dead receive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mournful, broken hearts rejoice,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humble poor believe.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Him, ye deaf; His praise, ye dumb,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loosened tongues employ;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loosened tongues employ;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blind, behold your Savior come,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leap, ye lame, for joy.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a thousand tongues to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great Redeemers praise,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God, and praise and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ever, ever given,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ever, ever given,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saints below and saints above,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in earth and heaven.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felt my Lord's atoning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to my soul applied;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to my soul applied;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Me, me He loved, the Son of God,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me, for me He died!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all your sins on Jesus laid: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of God was slain,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of God was slain,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soul was once an offering made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many souls of men.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Harlots and publicans and thieves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holy triumph join!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great Redeemers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glories of my God and King,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holy triumph join!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is the sinner that believes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crimes as great as mine.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triumphs of His grace!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gracious Master and my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 me to proclaim,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 me to proclaim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spread through all the earth abroad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honors of Thy name. (x4)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 echo x3]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the name that charms our fears,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bids our sorrows cease;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bids our sorrows cease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music in the sinner's ears,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2026-08-24T07:34:54Z</dcterms:created>
  <dcterms:modified xsi:type="dcterms:W3CDTF">2026-08-24T07:34:54Z</dcterms:modified>
</cp:coreProperties>
</file>