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slideMasters/slideMaster11.xml" ContentType="application/vnd.openxmlformats-officedocument.presentationml.slideMaster+xml"/>
  <Override PartName="/ppt/slides/slide11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6" r:id="rId12"/>
  </p:sldIdLst>
  <p:notesMasterIdLst>
    <p:notesMasterId r:id="rId13"/>
  </p:notesMasterIdLst>
  <p:sldSz cx="12192000" cy="6858000"/>
  <p:notesSz cx="6858000" cy="12192000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slide" Target="slides/slide11.xml"/><Relationship Id="rId13" Type="http://schemas.openxmlformats.org/officeDocument/2006/relationships/notesMaster" Target="notesMasters/notesMaster1.xml"/><Relationship Id="rId14" Type="http://schemas.openxmlformats.org/officeDocument/2006/relationships/presProps" Target="presProps.xml"/><Relationship Id="rId15" Type="http://schemas.openxmlformats.org/officeDocument/2006/relationships/viewProps" Target="viewProps.xml"/><Relationship Id="rId16" Type="http://schemas.openxmlformats.org/officeDocument/2006/relationships/theme" Target="theme/theme1.xml"/><Relationship Id="rId17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1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1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1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914400"/>
            <a:ext cx="11274552" cy="2743200"/>
          </a:xfrm>
          <a:prstGeom prst="rect">
            <a:avLst/>
          </a:prstGeom>
          <a:noFill/>
          <a:ln/>
        </p:spPr>
        <p:txBody>
          <a:bodyPr wrap="square" rtlCol="0" anchor="b"/>
          <a:lstStyle/>
          <a:p>
            <a:pPr algn="ctr" indent="0" marL="0">
              <a:buNone/>
            </a:pPr>
            <a:r>
              <a:rPr lang="en-US" sz="48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పాపభారము దుష్టగుణ సమేతుండనై</a:t>
            </a:r>
            <a:endParaRPr lang="en-US" sz="4800" dirty="0"/>
          </a:p>
        </p:txBody>
      </p:sp>
      <p:sp>
        <p:nvSpPr>
          <p:cNvPr id="3" name="Text 1"/>
          <p:cNvSpPr/>
          <p:nvPr/>
        </p:nvSpPr>
        <p:spPr>
          <a:xfrm>
            <a:off x="457200" y="3840480"/>
            <a:ext cx="11274552" cy="1828800"/>
          </a:xfrm>
          <a:prstGeom prst="rect">
            <a:avLst/>
          </a:prstGeom>
          <a:noFill/>
          <a:ln/>
        </p:spPr>
        <p:txBody>
          <a:bodyPr wrap="square" rtlCol="0" anchor="t"/>
          <a:lstStyle/>
          <a:p>
            <a:pPr algn="ctr" indent="0" marL="0">
              <a:buNone/>
            </a:pPr>
            <a:r>
              <a:rPr lang="en-US" sz="36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Paapabhaaramu Dushtaguna Samethundanai</a:t>
            </a:r>
            <a:endParaRPr lang="en-US" sz="36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భారముచే క్రుంగిన పాపీ నేడే రారమ్ము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రక్తమందు నిన్ను కడుగును "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4. Bhaaramuche Krunggina Paapee Nede Raarammu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Rakthamandu Ninnu Kadugunu "</a:t>
            </a:r>
            <a:endParaRPr lang="en-US" sz="3200" dirty="0"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1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నిత్యజీవ మిచ్చును నిన్ను సమర్పించుకో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క్రీస్తు యేసు క్రొత్త శక్తి నిచ్చును ||సిల్వలో||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Nithyajeeva Michchunu Ninnu Samarpinchuko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Kreesthu Yesu Kroththa Shakthi Nichchunu ||Silvalo||</a:t>
            </a:r>
            <a:endParaRPr lang="en-US" sz="320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పల్లవి: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సిల్వలో సిల్వలో - పాపమెల్ల బోయె సిల్వయందున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Pallavi: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Silvalo Silvalo - Paapamella Boye Silvayanduna (1)</a:t>
            </a:r>
            <a:endParaRPr lang="en-US" sz="320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భారమెల్ల వీడెను - రాత్రి పగలాయెను - కనుగొంటి సిల్వలో రక్షకుని 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Bhaaramella Veedenu - Raathri Pagalaayenu - Kanugonti Silvalo Rakshakuni  (1)</a:t>
            </a:r>
            <a:endParaRPr lang="en-US" sz="320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పాపభారము దుష్టగుణ సమేతుండనై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దుఃఖనష్ట దౌర్జన్యముతో నుండ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1. Paapabhaaramu Dushtaguna Samethundanai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Duhkhanashta Daurjanyamutho Nunda (1)</a:t>
            </a:r>
            <a:endParaRPr lang="en-US" sz="320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చిన్న స్వరము వినబడె నన్ను పిలుచునట్లుగా (1)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రమ్ము పొందు నాదుసిల్వ విశ్రాంతి (1)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Chinna Svaramu Vinabade Nannu Piluchunatlugaa (1)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Rammu Pondu Naadusilva Vishraanthi (1)</a:t>
            </a:r>
            <a:endParaRPr lang="en-US" sz="32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ఏగుచుందు నిత్యము జీవమును బొందను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సిల్వలో కృపశక్తి పొందుదున్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2. Eguchundu Nithyamu Jeevamunu Bondanu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Silvalo Krupashakthi Pondudun</a:t>
            </a:r>
            <a:endParaRPr lang="en-US" sz="320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శోధనలు వచ్చిన జయ మొందుచుందును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మోకరించి ప్రార్థింతు సిల్వచెంత ||సిల్వలో||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Shodhanalu Vachchina Jaya Monduchundunu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Mokarinchi Praarthinthu Silvachentha ||Silvalo||</a:t>
            </a:r>
            <a:endParaRPr lang="en-US" sz="320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జీవితమందు ఏడ్పు బాధ శోధన్లలెల్ల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ఆత్మసాయముచే సిల్వజూతును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3. Jeevithamandu Edpu Baadha Shodhanlalella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Aathmasaayamuche Silvajoothunu</a:t>
            </a:r>
            <a:endParaRPr lang="en-US" sz="320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bg>
      <p:bgPr>
        <a:solidFill>
          <a:srgbClr val="00000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457200" y="45720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యేసు పాపికొరకుపడ్డపాట్లు చూడగా</a:t>
            </a:r>
            <a:endParaRPr lang="en-US" sz="40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4000" b="1" dirty="0">
                <a:solidFill>
                  <a:srgbClr val="FFFF0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భారముల మోయుశక్తి పొందుదున్ ||సిల్వలో||</a:t>
            </a:r>
            <a:endParaRPr lang="en-US" sz="4000" dirty="0"/>
          </a:p>
        </p:txBody>
      </p:sp>
      <p:sp>
        <p:nvSpPr>
          <p:cNvPr id="3" name="Text 1"/>
          <p:cNvSpPr/>
          <p:nvPr/>
        </p:nvSpPr>
        <p:spPr>
          <a:xfrm>
            <a:off x="457200" y="3474720"/>
            <a:ext cx="11274552" cy="292608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Yesu Paapikorakupaddapaatlu Choodagaa</a:t>
            </a:r>
            <a:endParaRPr lang="en-US" sz="3200" dirty="0"/>
          </a:p>
          <a:p>
            <a:pPr algn="ctr" indent="0" marL="0">
              <a:lnSpc>
                <a:spcPct val="150000"/>
              </a:lnSpc>
              <a:buNone/>
            </a:pPr>
            <a:r>
              <a:rPr lang="en-US" sz="3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  Bhaaramula Moyushakthi Pondudun ||Silvalo||</a:t>
            </a:r>
            <a:endParaRPr lang="en-US" sz="320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11</Slides>
  <Notes>11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11</vt:i4>
      </vt:variant>
    </vt:vector>
  </HeadingPairs>
  <TitlesOfParts>
    <vt:vector size="14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  <vt:lpstr>Slide 11</vt:lpstr>
    </vt:vector>
  </TitlesOfParts>
  <Company>PptxGenJS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PptxGenJS Presentation</dc:title>
  <dc:subject>PptxGenJS Presentation</dc:subject>
  <dc:creator>PptxGenJS</dc:creator>
  <cp:lastModifiedBy>PptxGenJS</cp:lastModifiedBy>
  <cp:revision>1</cp:revision>
  <dcterms:created xsi:type="dcterms:W3CDTF">2026-08-11T18:49:52Z</dcterms:created>
  <dcterms:modified xsi:type="dcterms:W3CDTF">2026-08-11T18:49:52Z</dcterms:modified>
</cp:coreProperties>
</file>