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Deep The Father's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boast in anything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gifts, no power, no wisdom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will boast in Jesus Christ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death and resurrection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I gain from His reward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give an answer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this I know with all my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wounds have paid my ransom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deep The Father's love for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vast beyond all measure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should give His only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 a wretch His treasure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the pain of searing loss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 turns His face away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wounds which mar the Chosen 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many sons to glory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man upon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 upon His shoulders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Ashamed, I hear my mocking voice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out among the scoffers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my sin that held Him there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it was accomplished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dying breath has brought me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it is finished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2026-02-25T09:15:11Z</dcterms:created>
  <dcterms:modified xsi:type="dcterms:W3CDTF">2026-02-25T09:15:11Z</dcterms:modified>
</cp:coreProperties>
</file>