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Ye Souls by Sin Afflicted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Blessèd are the, eyes that see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Blest the ears that, hear His voice;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Blessèd are the, souls that trust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in Him, alone rejoice;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commandments,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commandments,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commandments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become their happy choice.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as home to, pilgrims weary,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to newly, opened eyes,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full springs in, deserts dreary,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the rest, the cross supplies;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who taste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who taste it,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who taste it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to rest immortal rise.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ye souls by, sin afflicted,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Bowed with fruitless, sorrow down;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broken, law convicted,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cross, behold the crown;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to Jesus;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to Jesus;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to Jesus;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 flows through Him alone.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His easy, yoke and wear it;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will make your, obedience sweet;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will give you, strength to bear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His grace, shall guide your feet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to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to glory,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to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His ransomed captives meet.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2026-08-24T07:33:37Z</dcterms:created>
  <dcterms:modified xsi:type="dcterms:W3CDTF">2026-08-24T07:33:37Z</dcterms:modified>
</cp:coreProperties>
</file>