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చెక్కుకుంటివి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Chekkukuntivi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కార్యములెన్నో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యెదుట భోజనమిచ్చి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Kaaryamulenno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Eduta Bhojanamichchi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ఎక్కలేని కొండలు ఎక్కించితివి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గిన్నె నిండి పార్ల చేసియితివి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Ekkaleni Kondalu Ekkinchithivi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Ginne Nindi Porla Chesiithivi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నన్ను అభిషేకించితివి – (2)         ||నాకన్ని||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Nannu Abhishekinchithivi – (2)       ||Naakanni||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చెక్కుకుంటివి నను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దాచుకుంటివి నను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Chekkukuntivi Nanu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Daachukuntivi Nanu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దాగుకొని నిను కీర్తించెదను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మేల్లను తలచుచునే ఇల జీవించెదను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Daagukoni Ninu Keerthinchedanu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Mellanu Thalachuchune Ila Jeevinchedanu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నాకన్ని నేవే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నీకే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Naakanni Neve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Neeke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దీపముగా నీ వాక్యాన్నిచ్చి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తిన్నని త్రోవలో నన్ను నడిపి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Deepamugaa Nee Vaakyaannichi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Thinnani Throvalo Nannu Nadipi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ముందుగా నీవే నడచి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జారిపడకుండా కాపాడితివి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Mundugaa Neeve Nadachi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Jaaripadakundaa Kaapaadithivi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తేనెతో నన్ను తృప్తి 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శ్రేష్టమైన గోధుమలిచ్చి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Thenetho Nannu Thrupthi 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Shreshtamaina Godhumalichchi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కార్యాలెన్నో చేసితివి – (2)         ||నాకన్ని||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Kaaryaalenno Chesithivi – (2)       ||Naakanni||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శక్తితో నన్ను అభిషేకించి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శక్తులపై విజయాన్నిచ్చి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Shakthitho Nannu Abhishekinchi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Shakthulapai Vijayaannichchi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2026-02-25T08:36:34Z</dcterms:created>
  <dcterms:modified xsi:type="dcterms:W3CDTF">2026-02-25T08:36:34Z</dcterms:modified>
</cp:coreProperties>
</file>