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 వీవే యెహోవా నీవే ధన్యుడవు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Aashcharyakaruda Veeve Yehovaa Neeve Dhanyudavu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 వీవే (2)  - యెహోవా నీవే ధన్యుడవు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Aashcharyakaruda Veeve (2)  - Yehovaa Neeve Dhanyudavu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కృప నింగినంటెను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వచ్చినవారే దయ పొందెదరు - నీవే దయాళుడవు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Krupa Ningginantenu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Vachchinavaare Daya Pondedaru - Neeve Dayaaludavu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విశ్వాస్యత గొప్పది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ఉన్నతమైనది అందరి యెడల - ఎన్నడు మారనిది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Vishvaasyatha Goppadi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Unnathamainadi Andari Yedala - Ennadu Maaranidi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నీతి స్థిరమైనది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పరిశీలించెదవు యెల్ల ప్రజలను - సరిదిద్దువాడ వీవే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Neethi Sthiramainadi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Parisheelinchedavu Yella Prajalanu - Sarididduvaada Veeve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అమూల్యము నీ కరుణ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వచ్చినవారికి ఆశ్రయమిచ్చి - రెక్కలతో కప్పెదవు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Amoolyamu Nee Karuna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Vachchinavaariki Aashrayamichchi - Rekkalatho Kappedavu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యింట తృప్తిగలదు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జలమును త్రాగనిచ్చెదవు - నీ ప్రజలందరికి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Yinta Thrupthigaladu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Jalamunu Thraaganichchedavu - Nee Prajalandariki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ప్రకాశము నిలుచు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నిన్నెరిగియున్న వారిపై నిరతం - మెండైన కృపనిత్తువు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Prakaashamu Niluchu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Ninnerigiyunna Vaaripai Nirathan - Mendaina Krupaniththuvu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2026-08-11T18:38:03Z</dcterms:created>
  <dcterms:modified xsi:type="dcterms:W3CDTF">2026-08-11T18:38:03Z</dcterms:modified>
</cp:coreProperties>
</file>