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మనమే ప్రభుని పరలోక గృహము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Maname Prabhuni Paraloka Gruhamu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నేర్పుతో నడుపును మన ప్రభువే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Nerputho Nadupunu Mana Prabhuve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ప్రభుని గృహము యిద్ధరయందున్నది - తన దాసుల కధికారమిచ్చె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ప్రతివానికి వాని పని నియమించె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Prabhuni Gruhamu Yiddharayandunnadi - Thana Daasula Kadhikaaramichche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Prathivaaniki Vaani Pani Niyaminche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కావలి యుండుము మెలకువతో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Kaavali Yundumu Melakuvatho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దృఢ విశ్వాసము మదినందుంచి - విజయులలై యాత్రలో సాగెదము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ఆదర్శులమై ఈ జగమందున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Drudha Vishvaasamu Madinandunchi - Vijayulalai Yaathralo Saagedamu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Aadarshulamai Ee Jagamanduna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పూర్తిగ శత్రువు నోడింతుము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Poorthiga Shathruvu Nodinthumu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ప్రియుని దినము సమీపించు చున్నది - చెప్పెను మేల్కొని యుండుమని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విశ్వాస యోగ్యులముగ జీవించి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Priyuni Dinamu Sameepinchu Chunnadi - Cheppenu Melkoni Yundumani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Vishvaasa Yogyulamuga Jeevinchi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ఓరిమితో వేచియుండెదము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Orimitho Vechiyundedamu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మనమే ప్రభుని పరలోక గృహము - తానే వసించును దానియందు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Maname Prabhuni Paraloka Gruhamu - Thaane Vasinchunu Daaniyandu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ఎంత సుందరమో ప్రభుని గృహము (2) - నలుదిక్కులనుండి కూర్చెనుగా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ఏక శరీరము రక్తబంధముచే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Entha Sundaramo Prabhuni Gruhamu (2) - Naludikkulanundi Koorchenugaa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Eka Shareeramu Rakthabandhamuche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వేలాది భాషల నుండినను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Velaadi Bhaashala Nundinanu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ఒక నూతన వ్యక్తిగా మము జేసె - పరమ గృహమునకు చెందితిమి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ఐక్యతతో స్థిరముగ నమర్చబడి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Oka Noothana Vyakthigaa Mamu Jese - Parama Gruhamunaku Chendithimi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Aikyathatho Sthiramuga Namarchabadi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దేవుని గుడారముగా నైతిమి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Devuni Gudaaramugaa Naithimi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నల్లని తెల్లని వారని లేదు - ధనికులు దరిద్రులనియు 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పామరులని జ్ఞానులని లేదు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Nallani Thellani Vaarani Ledu - Dhanikulu Daridrulaniyu 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Paamarulani Gnaanulani Ledu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 ప్రభువే సర్వముగా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 Prabhuve Sarvamugaa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ప్రభుని గృహమున కలహము లేదు (2) - ఈర్ష్య కపట భేధము 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శాంతి ఆనందము నిజ ప్రేమయుండును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Prabhuni Gruhamuna Kalahamu Ledu (2) - Eershya Kapata Bhedhamu 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Shaanthi Aanandamu Nija Premayundunu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2026-08-11T18:47:57Z</dcterms:created>
  <dcterms:modified xsi:type="dcterms:W3CDTF">2026-08-11T18:47:57Z</dcterms:modified>
</cp:coreProperties>
</file>