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Showers of Blessing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shall be showers of blessing: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that today they might fall,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as to God we’re confessing,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as on Jesus we call!        ||Showers||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shall be showers of blessing,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we but trust and obey;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shall be seasons refreshing,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we let God have His way.        ||Showers||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shall be showers of blessing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promise of love;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shall be seasons refreshing,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 from the Savior above.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Showers of blessing,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Showers of blessing we need: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Mercy-drops round us are falling,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for the showers we plead.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shall be showers of blessing,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reviving again;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the hills and the valleys,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 of abundance of rain.        ||Showers||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shall be showers of blessing;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them upon us, O Lord;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 to us now a refreshing,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and now honor Thy Word.        ||Showers||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2026-02-25T09:17:18Z</dcterms:created>
  <dcterms:modified xsi:type="dcterms:W3CDTF">2026-02-25T09:17:18Z</dcterms:modified>
</cp:coreProperties>
</file>