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ప్రేమ యేసు వార్త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Prema Yesu Vaartha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ప్రజలను చూచెదమా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తోడను చేరి వారిని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Prajalanu Choochedamaa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Thodanu Cheri Vaarini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కొరకై గెలిచెదము     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Korakai Gelichedamu     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ప్రేమ యేసు వార్త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వాసిగ చాటను వెళ్ళెదము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Prema Yesu Vaartha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Vaasiga Chaatanu Velledamu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యేసు సజీవ సాక్షులై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దిశలన్నిటను వ్యాపించెదము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Yesu Sajeeva Saakshulai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Dishalannitanu Vyaapinchedamu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వినుము ప్రభుని స్వరము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సన్నిధి తోడు రాగా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Vinumu Prabhuni Swaramu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Sannidhi Thodu Raagaa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కడుదూర తీరాలు చేరెదము       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Kadudoora Theeraalu Cheredamu     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ఛాయ లోయలలో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నాశన కూపపు లోతులలో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Chaaya Loyalalo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Naashana Koopapu Lothulalo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చితికెను బ్రతుకులెన్నో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తోడను చేరి వారిని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Chithikenu Brathukulenno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Thodanu Cheri Vaarini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కొరకై గెలిచెదము     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Korakai Gelichedamu     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 లేని గొర్రెలుగా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వేసారెనుగ సమూహములే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Kaapari Leni Gorrelugaa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Vesaarenuga Samoohamule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2026-02-25T09:14:51Z</dcterms:created>
  <dcterms:modified xsi:type="dcterms:W3CDTF">2026-02-25T09:14:51Z</dcterms:modified>
</cp:coreProperties>
</file>