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above the battle strife: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death and endless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it brightly through the gloom,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heart for mercy craves;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in triumph o'er the tomb: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the winds a mighty voice: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nations now rejoice: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salvation full and free;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hills and deepest caves;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our song of victory: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heard the joyful sound: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 the tidings all around: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Bear the news to every land,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Climb the mountains, cross the waves;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Onward! 'tis our Lord's command;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Waft it on the rolling tide: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to sinners far and wide: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you islands of the sea;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Echo back, you ocean caves;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shall keep her jubilee: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2026-08-24T07:34:25Z</dcterms:created>
  <dcterms:modified xsi:type="dcterms:W3CDTF">2026-08-24T07:34:25Z</dcterms:modified>
</cp:coreProperties>
</file>