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నిమిత్తమాయన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Nimiththamaayana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సదనులమగు ప్రీతితో - సరకు చేయమైతిమి ||నా నిమి||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తన యనుభవమున్ - మనల దోషరహితులన్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Sadanulamagu Preethitho - Saraku Cheyamaithimi ||Naa Nimi||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Thana Yanubhavamun - Manala Dosharahithulan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 నుర్దేశించెన్ - ప్రాణమర్చించెను ||నా నిమి||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 Nurdeshinchen - Praanamarchinchenu ||Naa Nimi||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నా నిమిత్తమాయన - మహిని శ్రమలు పొందెను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'ఘనధనముల - అనుమతించె చావుకు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Naa Nimiththamaayana - Mahini Shramalu Pondenu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'Ghanadhanamula - Anumathinche Chaavuku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నిమిత్తమె (3) మరణ 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జీవమును నాకు - బలిగా ధారపోసెను ||నా నిమి||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Nimiththame (3) Marana 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Jeevamunu Naaku - Baligaa Dhaaraposenu ||Naa Nimi||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గొల్టెపిల్ల రీతిగా - గొప్ప శాంతి జూపెను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ఉర్వినంత మోపినన్ -యోర్చె మౌనవృత్తిని ||నా నిమి||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Goltepilla Reethigaa - Goppa Shaanthi Joopenu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Urvinantha Mopinan -Yorche Maunavruththini ||Naa Nimi||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అతడు దోషమెరుగుడు - అతడు కపటమెరుగడు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అయినను దేవుడు - అతని నలుగగొట్టెను నిమి||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Athadu Doshamerugudu - Athadu Kapatamerugadu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Ayinanu Devudu - Athani Nalugagottenu Nimi||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అతడు యిలను పొందిన - అధిక దెబ్బలవలన్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Athadu Yilanu Pondina - Adhika Debbalavalan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§89 నాకు కలిగెను - స్వస్థత మది రూఢీగా ||నా నిమి||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రోగముల్ భరించెను - వ్యసనములు వహించెను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§89 Naaku Kaligenu - Svasthatha Madi Roodheegaa ||Naa Nimi||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Rogamul Bharinchenu - Vyasanamulu Vahinchenu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బాగుగా నొత్తిడిన్ - బాధలన్ సహించెను నిమి||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గాయములను పొందెను - కాయమంత నొచ్చెను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Baagugaa Noththidin - Baadhalan Sahinchenu Nimi||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Gaayamulanu Pondenu - Kaayamantha Nochchenu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హేయమైన నిందలన్ - ఎలమిలో సహించెను ||నా నిమి||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ఎదిగె నాయన - మన యెడల దీన వృత్తిని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Heyamaina Nindalan - Elamilo Sahinchenu ||Naa Nimi||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Edige Naayana - Mana Yedala Deena Vruththini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2026-08-11T18:46:22Z</dcterms:created>
  <dcterms:modified xsi:type="dcterms:W3CDTF">2026-08-11T18:46:22Z</dcterms:modified>
</cp:coreProperties>
</file>