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భజియింపవే మనసా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Bhajiyimpave Manasaa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భజియింపవే మనసా భాసమాన తేజుని - ఘన రక్షకుని ||1యేసు||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ధిమికిట ధిమికిట దివ్య మృదంగా తకిట తకిట యని తాళము వేయుచు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Bhajiyimpave Manasaa Bhaasamaana Thejuni - Ghana Rakshakuni ||1Yesu||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Dhimikita Dhimikita Divya Mrudanggaa Thakita Thakita Yani Thaalamu Veyuchu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బిలహరి సారమతి కాంభోజి - బృందాన సారంగా కదంబము- రాగస్వర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Bilahari Saaramathi Kaambhoji - Brundaana Saaranggaa Kadambamu- Raagasvara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రంజితమై - ఆ ...ఆ దేవుని రాజ్యము కరుణామృతమెలుకగా |యేసుని|||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రాగం తానం పల్లవి రస మాధురి సుమ వల్లరి - యేసుపద పద్మములపై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Ranjithamai - Aa ...Aa Devuni Raajyamu Karunaamruthamelukagaa |Yesuni|||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Raagan Thaanan Pallavi Rasa Maadhuri Suma Vallari - Yesupada Padmamulapai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కొలపోసి తలపోసి తరియించుము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Kolaposi Thalaposi Thariyinchumu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2026-08-11T18:46:39Z</dcterms:created>
  <dcterms:modified xsi:type="dcterms:W3CDTF">2026-08-11T18:46:39Z</dcterms:modified>
</cp:coreProperties>
</file>