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అడుగుడి మీరు మన ప్రభువిచ్చున్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Adugudi Meeru Mana Prabhuvichchun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అడుగుడి మీరు మన ప్రభువిచ్చున్ -  తప్పక యిచ్చున్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Adugudi Meeru Mana Prabhuvichchun -  Thappaka Yichchun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అడిగెడి ప్రతివాడు పొందున్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Adigedi Prathivaadu Pondun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భక్తులు విశ్వాసముతో - ప్రార్థించి పొందిరి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వారి జీవితముల నెంచి చూచి (2) - మీ మేలు కొరకై ప్రార్థించి పొందు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Bhakthulu Vishvaasamutho - Praarthinchi Pondiri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Vaari Jeevithamula Nenchi Choochi (2) - Mee Melu Korakai Praarthinchi Pondu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మనలో తన శక్తికొలది - అనుగ్రహించును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ఊహకుమించి చేయు దేవునిని - మీ మేలు కొరకై ప్రార్థించి పొందు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Manalo Thana Shakthikoladi - Anugrahinchunu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Oohakuminchi Cheyu Devunini - Mee Melu Korakai Praarthinchi Pondu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 ప్రార్థనల నాలకించి - సంతృప్తి చెందును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నామమునకు మహిమ కలుగ - మీ మేలు కొరకై ప్రార్థించి పొందు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 Praarthanala Naalakinchi - Santhrupthi Chendunu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Naamamunaku Mahima Kaluga - Mee Melu Korakai Praarthinchi Pondu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ఇదివరకు మీరేమియు - అడుగకుంటిరి - మీరానంద భరితులగునట్లు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మీ మేలు కొరకై ప్రార్థించి పొందు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Idivaraku Meeremiyu - Adugakuntiri - Meeraananda Bharithulagunatlu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Mee Melu Korakai Praarthinchi Pondu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దేవుని కేదైనను - చేయ నసాధ్యమా - సర్వశక్తిగల మన దేవునడిగి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మహిమ కొరకై ప్రార్థించి పొందు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Devuni Kedainanu - Cheya Nasaadhyamaa - Sarvashakthigala Mana Devunadigi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Mahima Korakai Praarthinchi Pondu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2026-08-11T18:50:56Z</dcterms:created>
  <dcterms:modified xsi:type="dcterms:W3CDTF">2026-08-11T18:50:56Z</dcterms:modified>
</cp:coreProperties>
</file>