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ఈయన మాట వినుడి  నేడు  ఈయనే నా ప్రియ కుమారుడు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Eeyana Maata Vinudi  Nedu  Eeyane Naa Priya Kumaarudu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ఈయన మాట వినుడి  నేడు (2)- ఈయనే నా ప్రియ కుమారుడు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Eeyana Maata Vinudi  Nedu (2)- Eeyane Naa Priya Kumaarudu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ఈయనే నా ప్రియ కుమారుడు (2)- శాపముతీర్చెడు పాపరహితుడు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దైవకుమారుండీయనే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Eeyane Naa Priya Kumaarudu (2)- Shaapamutheerchedu Paaparahithudu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Daivakumaarundeeyane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ఈయనమాట నిరాకరించెడివారు - తప్పించుకొనరు దైవదండనను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దహించబడుదు రెల్లప్పుడు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Eeyanamaata Niraakarinchedivaaru - Thappinchukonaru Daivadandananu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Dahinchabadudu Rellappudu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మహిమగల రాజు మాట నిచ్చెను - ఇహమందాయన మాటను దెల్ప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మహాసైన్యము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Mahimagala Raaju Maata Nichchenu - Ihamandaayana Maatanu Delpa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Mahaasainyamu Lechenu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పరలోక దేవుని దర్శనమునకు - స్థిరులై యుండెదము మరలక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విధేయులై వికసింతుము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Paraloka Devuni Darshanamunaku - Sthirulai Yundedamu Maralaka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Vidheyulai Vikasinthumu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దాసుని స్వరూపమును దాల్చెను - మరణము పొందునంత విధేయుడై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రిక్తుడుగ మరణించెను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Daasuni Svaroopamunu Daalchenu - Maranamu Pondunantha Vidheyudai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Rikthuduga Maraninchenu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పరమందునుండు వారిలోగాని - భూమి యందును భూమిక్రిందైన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పూజనీయుడీయనే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Paramandunundu Vaarilogaani - Bhoomi Yandunu Bhoomikrindaina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Poojaneeyudeeyane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సర్వశక్తిగల ప్రభువునకు - స్తోత్రము ఘనత మహిమ ప్రభావము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కల్గును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Sarvashakthigala Prabhuvunaku - Sthothramu Ghanatha Mahima Prabhaavamu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Kalgunu Gaaka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2026-08-11T18:47:13Z</dcterms:created>
  <dcterms:modified xsi:type="dcterms:W3CDTF">2026-08-11T18:47:13Z</dcterms:modified>
</cp:coreProperties>
</file>