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ఆరాధనకు యోగ్యుడా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Aaraadhanaku Yogyudaa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హెచ్చించి ఘనపరచిన నిర్మలాత్ముడా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పూర్ణాత్మ మనస్సుతో కొనియాడెదను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Hechchinchi Ghanaparachina Nirmalaathmudaa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Poornaathma Manassutho Koniyaadedanu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ఆరాధన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కొరకై ఆరాధన – ఈ స్థితి కొరకై ఆరాధన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Aaraadhana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Korakai Aaraadhana – Ee Sthithi Korakai Aaraadhana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ఆరాధన (2)          ||ఆరాధనకు||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Aaraadhana (2)           ||Aaraadhanaku||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ఆరాధనకు యోగ్యుడా నిత్యము స్తుతియించెదను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మేలులను మరువకనే ఎల్లప్పుడు స్తుతి పాడెదను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Aaraadhanaku Yogyudaa Nithyamu Sthuthiyinchedanu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Melulanu Maruvakane Ellappudu Sthuthi Paadedanu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ఆరాధన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మేలులకై ఆరాధన – నీ దీవెనకై ఆరాధన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Aaraadhana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Melulakai Aaraadhana – Nee Deevenakai Aaraadhana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ఆరాధన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Aaraadhana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దినమెల్ల నీ చేతులు చాపి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కౌగిలిలో కాపాడుచుంటివే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Dinamella Nee Chethulu Chaapi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Kougililo Kaapaaduchuntive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నీ జాలి నీ కరుణకై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పూర్ణ హృదయముతో సన్నుతింతును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Nee Jaali Nee Karunakai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Poorna Hrudayamutho Sannuthinthunu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ఆరాధన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ప్రేమకై ఆరాధన – నీ జాలికై ఆరాధన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Aaraadhana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Premakai Aaraadhana – Nee Jaalikai Aaraadhana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ఆరాధన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Aaraadhana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ధనవంతులుగా చేయుటకు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దారిద్య్రత ననుభవించినావు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Dhanavanthulugaa Cheyutaku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Daaridryatha Nanubhavinchinaavu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2026-02-25T09:18:35Z</dcterms:created>
  <dcterms:modified xsi:type="dcterms:W3CDTF">2026-02-25T09:18:35Z</dcterms:modified>
</cp:coreProperties>
</file>