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అన్నా మన యేసు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Annaa Mana Yesu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అన్నా మన యేసు ప్రభుని - కన్న రక్షకుండు లేండు = ఎన్న రాని మన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'యఘము - లన్ని సడలించి ప్రోచు ||నన్న।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Annaa Mana Yesu Prabhuni - Kanna Rakshakundu Lendu = Enna Raani Mana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'Yaghamu - Lanni Sadalinchi Prochu ||Nanna।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మన దోషములకు బదులుగ - మరణావన్ఫల నొందెను = తన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దివ్యావయవముల ర - క్తము చిందించెను భువిపై నన్న!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Mana Doshamulaku Baduluga - Maranaavanphala Nondenu = Thana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Divyaavayavamula Ra - Kthamu Chindinchenu Bhuvipai Nanna!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నిజ రక్షకుండితందే మన వృజినాదులం బరిమార్చను = విజయం బగు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నతని పాద - రజయుగ్మమును స్మరించు || మన్న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Nija Rakshakundithande Mana Vrujinaadulan Barimaarchanu = Vijayan Bagu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Nathani Paada - Rajayugmamunu Smarinchu || Manna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దిక్కు మాలిన వారికి - దిక్కై మార్గముంజూపెను = చక్కనీ గుణముల సొం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పెక్కి వర్తించె నహహ ||యన్న।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Dikku Maalina Vaariki - Dikkai Maargamunjoopenu = Chakkanee Gunamula Son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Pekki Varthinche Nahaha ||Yanna।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ఈలాటి దయాసముద్రు - నిల నెందైనను గానము = నీలోం గల దుర్గుణాది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జాలంబులం గడం ద్రోయును || అన్న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Eelaati Dayaasamudru - Nila Nendainanu Gaanamu = Neelon Gala Durgunaadi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Jaalambulan Gadan Droyunu || Anna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మృతి గెల్చిన వాండే దు - రిత జీవులం బ్రోవం దగును = మృతి నొంది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నశించు లోక - మూఢాత్ముల కేలం గల్లు ||నన్న||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Mruthi Gelchina Vaande Du - Ritha Jeevulan Brovan Dagunu = Mruthi Nondi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Nashinchu Loka - Moodhaathmula Kelan Gallu ||Nanna||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2026-08-11T18:42:20Z</dcterms:created>
  <dcterms:modified xsi:type="dcterms:W3CDTF">2026-08-11T18:42:20Z</dcterms:modified>
</cp:coreProperties>
</file>