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మనమీ మనుమో మనస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Manamee Manumo Manasa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అంచితముగ నుతి సేయు - నిన్‌ ర - క్షించిన కృపా సంస్యాయు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నెంచుచు నాతని విభునిగ - గీ - ర్తించుచుం బరమ గురునిగ ॥మనుమో॥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Anchithamuga Nuthi Seyu - Nin Ra - Kshinchina Krupaa Sansyaayu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Nenchuchu Naathani Vibhuniga - Gee - Rthinchuchun Barama Guruniga ॥Manumo॥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మనమీ మనుమో మనస - నీ వనుదినము యేసుని సరస = ఘన ధనముల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రోసి - దేవ - తనయుని కృపం దల పోసి ॥మనమిో॥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Manamee Manumo Manasa - Nee Vanudinamu Yesuni Sarasa = Ghana Dhanamula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Rosi - Deva - Thanayuni Krupan Dala Posi ॥Manamiో॥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మంకు తనములను విడిచి - నీ - భ - యంకర వేదనకు వెరచి = యింక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వడి యేసు కడ కేగి - పాద - పంకజముల యొద్ద దాంగి |॥మనమో॥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Mangku Thanamulanu Vidichi - Nee - Bha - Yangkara Vedanaku Verachi = Yingka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Vadi Yesu Kada Kegi - Paada - Pangkajamula Yodda Daanggi |॥Manamo॥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ప్రాకటముగ నొప్పు నట్టి - దైవ వాక్యంబు మనమున బెట్టి = శ్రీకర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నాధుని నమ్మి - ధాట్రి - నీ కలుషమ్ములును జమ్మి ॥మనుమిో॥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Praakatamuga Noppu Natti - Daiva Vaakyambu Manamuna Betti = Shreekara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Naadhuni Nammi - Dhaatri - Nee Kalushammulunu Jammi ॥Manumiో॥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సృష్టి ప్రభువు నీకు లేడ - యతని - యిష్ట - గుణగణమ్ములు బాడ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ఇష్టము తోడను వేండి - నీదు - దుష్ట గుణమ్ముల వీడి ॥మనుమో॥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Srushti Prabhuvu Neeku Leda - Yathani - Yishta - Gunaganammulu Baada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Ishtamu Thodanu Vendi - Needu - Dushta Gunammula Veedi ॥Manumo॥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చెంతం జేర వల దన్నాఃడ - కడు - వింతెన జనకుడు గాండా = చింతలు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నీకింక నేల - బహు - సంతోషమున యేసు పాల ॥మనుమో॥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Chenthan Jera Vala Dannaahda - Kadu - Vinthena Janakudu Gaandaa = Chinthalu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Neekingka Nela - Bahu - Santhoshamuna Yesu Paala ॥Manumo॥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_బిరబిర వరగురు దరికి - నీ వరుగుము దురితముం బెరికి = సురిచిరమగు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కరుణ - నీకు - మరణపు తరి నగు నాదరణ ॥మనుమో॥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_Birabira Varaguru Dariki - Nee Varugumu Durithamun Beriki = Surichiramagu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Karuna - Neeku - Maranapu Thari Nagu Naadarana ॥Manumo॥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నిరతమ్ము నాతనిమోంద - నీదు - దురితముల నునుపరాద = త్వరితమ్ముగ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నెమ్మి జూపి - దుష్ట - చరితమ్మును వెళ్లబాపి |॥మనుమో॥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Nirathammu Naathanimonda - Needu - Durithamula Nunuparaada = Thvarithammuga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Nemmi Joopi - Dushta - Charithammunu Vellabaapi |॥Manumo॥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అమలాప్షుండు నిను డాయు - నీదు - శ్రమ లన్నియు వెడల జేయు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విమలాత్మను దయచేయ - నీతి - కమలాప్తుని మది కీయ ॥మనుమీ॥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Amalaapshundu Ninu Daayu - Needu - Shrama Lanniyu Vedala Jeyu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Vimalaathmanu Dayacheya - Neethi - Kamalaapthuni Madi Keeya ॥Manumee॥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2026-08-11T18:44:07Z</dcterms:created>
  <dcterms:modified xsi:type="dcterms:W3CDTF">2026-08-11T18:44:07Z</dcterms:modified>
</cp:coreProperties>
</file>