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చెట్లులేని మెట్టలందు నదుల పారజేయు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Chetluleni Mettalandu Nadula Paarajeyu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నదుల పారజేయుము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Nadula Paarajeyumu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సంకుచితమై సమృద్ధిలేక సారహీనుడనైతినే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ఇంక హిద్దెకెలు ఫరాతు నదుల పారచేయుము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Sangkuchithamai Samruddhileka Saaraheenudanaithine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Ingka Hiddekelu Pharaathu Nadula Paaracheyumu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నదుల పారజేయుము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Nadula Paarajeyumu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మరణమునకు పాత్రుడనై నిష్ఫలితముగా నుంటిని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జీవ వృక్షఫలములు ఫలింపజేయు నెల నెలన్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Maranamunaku Paathrudanai Nishphalithamugaa Nuntini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Jeeva Vrukshaphalamulu Phalimpajeyu Nela Nelan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ఫలింపజేయు నెల నెలన్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Phalimpajeyu Nela Nelan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చెట్లులేని మెట్టలందు నదుల పారజేయు దేవా   -   చెట్లులేని మెట్టలందు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Chetluleni Mettalandu Nadula Paarajeyu Devaa   -   Chetluleni Mettalandu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అడవి బీడుల ఎడారులను ఎండిపోయిన నేలను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ఏదెనుగా మార్చువాడా నాహృదయము మార్చుము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Adavi Beedula Edaarulanu Endipoyina Nelanu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Edenugaa Maarchuvaadaa Naahrudayamu Maarchumu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నాహృదయము మార్చుము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Naahrudayamu Maarchumu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ఎండియున్న లోయలందు దండిగ జీవనదిన్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మెండుగ ప్రవహింపచేయుము బండయైన క్రీస్తును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Endiyunna Loyalandu Dandiga Jeevanadin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Menduga Pravahimpacheyumu Bandayaina Kreesthunu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బండయైన క్రీస్తును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Bandayaina Kreesthunu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నీటి కాలువ యోరనుండి జీవ వృక్షపుటాకుగా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సాటి మానవకోటిమధ్యను నిల్పుకొమ్ము నీశక్తితో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Neeti Kaaluva Yoranundi Jeeva Vrukshaputaakugaa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Saati Maanavakotimadhyanu Nilpukommu Neeshakthitho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నిల్పుకొమ్ము నీశక్తితో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Nilpukommu Neeshakthitho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శక్తి హీనుడ శాంతిలేక అలసి సొలసియుంటిని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ముక్తిదాత పీషోను గీహోను నదుల పారజేయుము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Shakthi Heenuda Shaanthileka Alasi Solasiyuntini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Mukthidaatha Peeshonu Geehonu Nadula Paarajeyumu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2026-08-11T18:50:48Z</dcterms:created>
  <dcterms:modified xsi:type="dcterms:W3CDTF">2026-08-11T18:50:48Z</dcterms:modified>
</cp:coreProperties>
</file>