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దొరకును సమస్తము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Dorakunu Samasthamu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పత్మాసు దీపమున యోహాను యేసుని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పాదాలపై పడెను పరవశుడై యుండెను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Pathmaasu Deepamuna Yohaanu Yesuni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Paadaalapai Padenu Paravashudai Yundenu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దర్శనం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చూచెను తానే స్వయముగా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Darshanam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Choochenu Thaane Swayamugaa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దొరికెను ప్రభు ముఖ దర్శనం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దొరికెను ఇల మహా భాగ్యం (2)            ||దొరకును||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Dorikenu Prabhu Mukha Darshanam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Dorikenu Ila Mahaa Bhaagyam (2)           ||Dorakunu||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దొరకును సమస్తము యేసు పాదాల 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వెదకినా దొరుకును యేసు పాదాల చెంత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Dorakunu Samasthamu Yesu Paadaala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Vedakinaa Dorukunu Yesu Paadaala Chentha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యేసయ్యా… నీకసాధ్యమైనది లేనే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యేసయ్యా… నీకు సమస్తము సాధ్యమేనయ్యా         ||దొరకును||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Yesayyaa… Neekasaadhyamainadi Lene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Yesayyaa… Neeku Samasthamu Saadhyamenayyaa         ||Dorakunu||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మగ్దలేనే మరియ యేసు పాదాలను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కడిగి తల వెంట్రుకలతో తుడిచి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Magdhalene Mariya Yesu Paadaalanu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Kadigi Thala Ventrukalatho Thudichi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పాదాలను ముద్దు పెట్టుకొని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పూసెను విలువైన అత్తరు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Paadaalanu Muddu Pettukoni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Poosenu Viluvaina Attharu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చేసెను శ్రేష్టారాధన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దొరికెను పాప క్షమాపణ (2)            ||దొరకును||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Chesenu Shreshtaaraadhana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Dorakenu Paapa Kshamaapana (2)          ||Dorakunu||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యాయేరు అను అధికారి యేసు పాదాలను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బ్రతిమాలుకొనెను తన పన్నెండేళ్ల కుమార్తెకి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Yaayeru Anu Adhikaari Yesu Paadaalanu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Brathimaalukonenu Thana Pannendella Kumaarthekai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చిన్నదాన లెమ్మని చెప్పి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బ్రతికించెను యేసు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Chinnadaana Lemmani Cheppi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Brathikinchenu Yesu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కలిగెను మహదానందం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దొరికెను రక్షణ భాగ్యము (2)            ||దొరకును||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Kaligenu Mahadaanandamu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Dorikenu Rakshana Bhaagyamu (2)           ||Dorakunu||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2026-02-25T09:20:52Z</dcterms:created>
  <dcterms:modified xsi:type="dcterms:W3CDTF">2026-02-25T09:20:52Z</dcterms:modified>
</cp:coreProperties>
</file>