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కనుల వెంబడి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Kanula Vembadi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కనుల వెంబడి కన్నీరు రానీయక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ముఖములో దుఖమే ఉండనీయక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Kanula Vembadi Kanneeru Raaneeyaka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Mukhamulo Dukhame Undaneeyaka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చిరునవ్వుతో నింపినా యేసయ్యా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ఆరాధనా ఆరాధనా నీకే (4)             ||నా కనుల||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Chirunavvutho Nimpinaa Yesayyaa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Aaraadhanaa Aaraadhanaa Neeke (4)          ||Naa Kanula||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అవమానాలను ఆశీర్వాదముగా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నిందలన్నిటిని దీవెనలుగా మార్చి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Avamaanaalanu Aasheervaadamugaa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Nindalannitini Deevenalugaa Maarchi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వేసే ప్రతి అడుగులో నీవే నా దీపమై (2)      ||చిరునవ్వుతో||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Vese Prathi Adugulo Neeve Naa Deepamai (2)        ||Chirunavvutho||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సంతృప్తి లేని నా జీవితములో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సమృద్ధినిచ్చి ఘనపరచినావు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Samthrupthi Leni Naa Jeevithamulo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Samrudhdhinichchi Ghanaparachinaavu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మురికి జీవితాన్ని ముత్యముగా మార్చి (2)        ||చిరునవ్వుతో||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Muriki Jeevithaanni Muthyamugaa Maarchi (2)           ||Chirunavvutho||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2026-02-25T09:22:31Z</dcterms:created>
  <dcterms:modified xsi:type="dcterms:W3CDTF">2026-02-25T09:22:31Z</dcterms:modified>
</cp:coreProperties>
</file>