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నాదేవా నన్నేల విడచితివని సిలువలో బలియైన నా యేసువా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NaaDevaa Nannela Vidachithivani Siluvalo Baliyaina Naa Yesuvaa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సొగసైన షారోను ఓ పుష్పమా - సురూపమంతా కోల్పోయితివా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వ్యసనా క్రాంతుడవైతివా నాకై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Sogasaina Shaaronu O Pushpamaa - Suroopamanthaa Kolpoyithivaa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Vyasanaa Kraanthudavaithivaa Naakai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వ్యాధిని అనుభవించితివి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వధియింప బడితివి బలి పశువుగా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Vyaadhini Anubhavinchithivi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Vadhiyimpa Badithivi Bali Pashuvugaa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నాదేవా నన్నేల విడచితివని -సిలువలో బలియైన నా యేసువా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NaaDevaa Nannela Vidachithivani -Siluvalo Baliyaina Naa Yesuvaa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పలుబాధ లొందితివి నా శైలమా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Palubaadha Londithivi Naa Shailamaa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తండ్రి నీకిది సాధ్యమైతే - ఈ గిన్నె నానుండి తొలగింపుమని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నాథా తండ్రిని వేడితివా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Thandri Neekidi Saadhyamaithe - Ee Ginne Naanundi Tholagimpumani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Naathaa Thandrini Vedithivaa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మోయలేని ఈ భారమంత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గాక యెవరు భరింతురు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Moyaleni Ee Bhaaramantha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Gaaka Yevaru Bharinthuru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శిష్యులంతా యేమైపోయిరి - నీవు స్వస్థపరచిన రోగులేరి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తండ్రికూడా నిను విడనాడెనా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Shishyulanthaa Yemaipoyiri - Neevu Svasthaparachina Roguleri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Thandrikoodaa Ninu Vidanaadenaa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దోషమంతా నీపై మోపెనా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నలుగగొట్టుట కప్పగించెనా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Doshamanthaa Neepai Mopenaa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Nalugagottuta Kappaginchenaa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నిన్ను రచ్చకీడ్చను నా రక్షకా - నీ నేరమేమిటి ఓ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మానవులు దేవుని చంపుటయా?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Ninnu Rachchakeedchanu Naa Rakshakaa - Nee Neramemiti O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Maanavulu Devuni Champutayaa?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 చరితంబులోనూ కలదా ప్రభూ?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ఘోరమరణము నాకై నొందితివా?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 Charithambulonoo Kaladaa Prabhoo?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Ghoramaranamu Naakai Nondithivaa?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2026-08-11T18:49:02Z</dcterms:created>
  <dcterms:modified xsi:type="dcterms:W3CDTF">2026-08-11T18:49:02Z</dcterms:modified>
</cp:coreProperties>
</file>