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 క్షణము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 Kshanamu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తీర ఆరాధన చేసే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అదృష్టమిచ్చింది నీ కృప (2)     ||యేసయ్యా||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 నాకు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 బ్రతుకలేనయ్యా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Leni Kshanamu – Nee Daya Leni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Nenoohinchalenu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 క్షణము – నీ దయ లేని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నేనూహించలేను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Vidichi Mahiloki Digi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Maargamugaa Maari Manishiga Maarchaavu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 నాకు చాలయ్యా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లేనిదే నేనుండలేనయ్యా (2)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Mahine Neevu Maadhuryamugaa Maarchi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Maadiri Choopi Maro Roopamichchaavu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విడిచి మహిలోకి దిగి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మార్గముగా మారి మనిషిగా మార్చావు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Aagnala Maargamuna Aashrayamunu 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Aapathkaalamuna Aadukonnaavu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మహిని నీవు మాధుర్యముగా మార్చి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మాదిరి చూపి మరో రూపమిచ్చావు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Aathmeeyulatho Aanandimpa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Thailamutho Abhishekinchaavu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నేను మహిమను పొంద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మహిమగా మార్చింది నీ కృప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Theera Aaraadhana Chese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Adrushtamichchindi Nee Krupa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ఆజ్ఞల మార్గమున ఆశ్రయమును ఇచ్చి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ఆపత్కాలమున ఆదుకొన్నావు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ఆత్మీయులతో ఆనందింప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తైలముతో అభిషేకించావు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2026-02-25T09:09:22Z</dcterms:created>
  <dcterms:modified xsi:type="dcterms:W3CDTF">2026-02-25T09:09:22Z</dcterms:modified>
</cp:coreProperties>
</file>