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నీ సదాత్మ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 Sadaathma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యేసు, నీ సదాత్మ వృష్టి 2. తండ్రి, నన్ను దాంటవద్దు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భక్తు లెల్లవారిపై పాపి నంచు వేండెదన్‌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Yesu, Nee Sadaathma Vrushti 2. Thandri, Nannu Daantavaddu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Bhakthu Lellavaaripai Paapi Nanchu Vendedan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కుమ్మరింపంగాను నీ మన్నింపు నీదు కృప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నాపై గుమ్మరించుమి. నా కనుగ్రహించుమి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Kummarimpanggaanu Nee Mannimpu Needu Krupa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Naapai Gummarinchumi. Naa Kanugrahinchumi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 నన్నునున్‌ , నన్ను నున్‌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నన్నాశీర్వదించుమో U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 Nannunun , Nannu Nun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Nannaasheervadinchumo 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13”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13”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రక్షకా, నన్‌ దాంటి పోకు ర్‌. మాటబనట్టి దైవ డ్రేమ.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నిన్ను నమ్మితిన్‌ క్రీస్తు రక్త పుణ్యము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Rakshakaa, Nan Daanti Poku R. Maatabanatti Daiva Drema.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Ninnu Nammithin Kreesthu Raktha Punyamu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దయ పూర్తిగాను పావనాత్మ ప్రేరణంబు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నాపైం గుమ్మరించుమో. నిండుగాను బోయుమో.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Daya Poorthigaanu Paavanaathma Preranambu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Naapain Gummarinchumo. Nindugaanu Boyumo.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పావనాత్మ, దాంటి పోకు 6. నన్ను దాంటిపోక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గుడ్జివాండను నీకు సేవచేయ 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Paavanaathma, Daanti Poku 6. Nannu Daantipoka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Gudjivaandanu Neeku Sevacheya Naa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జ్ఞానదృష్టి నాకు నిమ్ము హృదయంబును బంధించి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దైవ శక్తి నీ. నన్నాశీర్వదించుమో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Gnaanadrushti Naaku Nimmu Hrudayambunu Bandhinchi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Daiva Shakthi Nee. Nannaasheervadinchumo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2026-08-11T18:44:04Z</dcterms:created>
  <dcterms:modified xsi:type="dcterms:W3CDTF">2026-08-11T18:44:04Z</dcterms:modified>
</cp:coreProperties>
</file>