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వందనంబొనర్తుమో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Vandanambonarthumo Prabho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కోతకొరకు దాసజనము నంపుము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తరి మా లోటుపాట్లు దీర్చుము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Kotha Koraku Daasa Janamu Nampumu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Thari Maa Lotupaatlu Deerchumu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పాతకంబు లెల్ల మాపి భీతి బాపుము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ఖ్యాతి నొందు నీతి సూర్యుడా                ||వందనం||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Paathakambu Lella Maapi Bheethi Baapumu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Khyaathi Nondu Neethi Sooryudaa           ||Vandanam||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సభలను పెద్దజేసి పెంచుము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సువార్త జెప్ప శక్తి నీయుము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Sabhalanu Peddajesi Penchumu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Suvaartha Jeppa Shakthi Neeyumu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మోసపుచ్చు నందకార మంత ద్రోయుము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కృపన్ గుమ్మరించుము             ||వందనం||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Mosapuchchu Nandhakaara Mantha Droyumu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Krupan Gummarinchumu                ||Vandanam||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వందనంబొనర్తుమో ప్రభో ప్రభో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వందనంబొనర్తుమో ప్రభో ప్రభో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Vandanambonarthumo Prabho Prabho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Vandanambonarthumo Prabho Prabho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వందనంబు తండ్రి తనయ శుద్ధాత్ముడా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వందనంబు లందుకో ప్రభో                  ||వందనం||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Vandanambu Thandri Thanaya Shudhdhaathmudaa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Vandanambu Landuko Prabho            ||Vandanam||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ఇన్ని నాళ్ళు ధరను మమ్ము బ్రోచియు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గన్న తండ్రి మించి ఎపుడు గాచియు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Inni Naallu Dharanu Mammu Brochiyu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Ganna Thandri Minchi Epudu Gaachiyu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ఎన్నలేని దీవెన లిడు నన్న యేసువా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యన్ని రెట్లు స్తోత్రములివిగో                ||వందనం||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Ennaleni Deevene Lidu Nanna Yesuvaa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Yanni Retlu Sthothramulivigo               ||Vandanam||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ప్రాత వత్సరంపు బాప మంతయు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బ్రీతిని మన్నించి మమ్ము గావుము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Praatha Vathsarampu Baapa Manthayu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Breethini Manninchi Mammu Gaavumu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 నాబ్దమునను నీదు నీతి నొసగుమా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దాత క్రీస్తు నాథ రక్షకా                       ||వందనం||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 Naabdamunanu Needu Neethi Nosagumaa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Daatha Kreesthu Naatha Rakshakaa       ||Vandanam||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మాదు కాలుసేతు లెల్లను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సేవకాలి తనువు దినములన్నియు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Maadu Kaalu Sethu Lellanu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Sevakaali Thanuvu Dinamulanniyu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వొసంగు వెండి పసిడి జ్ఞానమంత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సేవకై యంగీకరించుమా                     ||వందనం||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Vosangu Vendi Pasidi Gnaanamantha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Sevakai Yangeekarinchumaa                ||Vandanam||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2026-02-25T08:36:12Z</dcterms:created>
  <dcterms:modified xsi:type="dcterms:W3CDTF">2026-02-25T08:36:12Z</dcterms:modified>
</cp:coreProperties>
</file>