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అర్పణలు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Arpanalu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అర్పణలు నీవు పరిశుద్ధ పరచుచున్నావని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పాదాల చెంత నా శిరము వంచెద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Naa Arpanalu Neevu Parishuddha Parachuchunnaavani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Paadaala Chentha Naa Shiramu Vancheda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నాకని నేనే నీకని - నాకై విజ్ఞాపన చేయుచున్నావని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ఆదరణ లేని ఈ లోకములో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Naakani Nene Neekani - Naakai Vignaapana Cheyuchunnaavani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ఆనుకొంటినే ఎదుటే నిలచిన నీపైనే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అనురాగసీమలో అనుబంధము పెంచిన నీతో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అరణ్య వాసమే నాకు మేలాయెను ||నా అర]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గమ్యమెరుగని వ్యామోహాలలో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గురినిలిపితినే మార్గము చూపిన నీపైనే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గాలిని గద్దించి గాలి మేడలు కూల్చిన నీతో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షాలేము నీడయె నాకు మేలాయెను ||నా అర]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 మంద కాపరుల గుడారాలలో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మైమరచితినే మమతను చూపిన నీపైనే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మహిమాన్వితమైన నీ మందలో నను దాచిన నీతో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ధ్యానమే నాకు మేలాయెను ||నా అర్వ||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2026-08-11T18:38:58Z</dcterms:created>
  <dcterms:modified xsi:type="dcterms:W3CDTF">2026-08-11T18:38:58Z</dcterms:modified>
</cp:coreProperties>
</file>