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notesMasterIdLst>
    <p:notesMasterId r:id="rId8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notesMaster" Target="notesMasters/notesMaster1.xml"/><Relationship Id="rId9" Type="http://schemas.openxmlformats.org/officeDocument/2006/relationships/presProps" Target="presProps.xml"/><Relationship Id="rId10" Type="http://schemas.openxmlformats.org/officeDocument/2006/relationships/viewProps" Target="viewProps.xml"/><Relationship Id="rId11" Type="http://schemas.openxmlformats.org/officeDocument/2006/relationships/theme" Target="theme/theme1.xml"/><Relationship Id="rId1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సీయోనుకు తిరిగి చెరలో నుండి విడిపించి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Seeyonuku Thirigi Cheralo Nundi Vidipinchi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పల్లవి: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సీయోనుకు తిరిగి చెరలో నుండి విడిపించి -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Pallavi: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Seeyonuku Thirigi Cheralo Nundi Vidipinchi -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యెహోవా రప్పించినప్పుడు ఆ..ఆ..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మనము కలకన్న వారివలె నుంటిమి  -  నోటి నిండ నవ్వుండెను  ఆ..ఆ..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Yehovaa Rappinchinappudu Aa..Aa..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Manamu Kalakanna Vaarivale Nuntimi  -  Noti Ninda Navvundenu  Aa..Aa.. (2)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యెహోవా వీరి కొరకు గొప్ప కార్యములు చేసెనని (1)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అన్యజనులు చెప్పుకొనిరి - సంతోషభరితులమైతిమి ఆ.. ఆ..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Yehovaa Veeri Koraku Goppa Kaaryamulu Chesenani (1)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Anyajanulu Cheppukoniri - Santhoshabharithulamaithimi Aa.. Aa..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దక్షిణ దేశమునందు ప్రవాహములు పారునట్లు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యెహోవా చెరపట్టబడిన - మా వారిని రప్పించుము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Dakshina Deshamunandu Pravaahamulu Paarunatlu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Yehovaa Cherapattabadina - Maa Vaarini Rappinchumu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కన్నీటితో పిడికెడు - విత్తనములు విత్తువారు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సంతోషగానముతో పంటను - యుక్తకాలమున కోసెదరు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Kanneetitho Pidikedu - Viththanamulu Viththuvaaru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Santhoshagaanamutho Pantanu - Yukthakaalamuna Kosedaru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6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9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2026-08-11T18:51:09Z</dcterms:created>
  <dcterms:modified xsi:type="dcterms:W3CDTF">2026-08-11T18:51:09Z</dcterms:modified>
</cp:coreProperties>
</file>