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ఆయనే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Aayane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క్రీస్తు ఆయనే నా సర్వ మాయనే - నే కోరు వాడాయనే నా సమస్తము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Kreesthu Aayane Naa Sarva Maayane - Ne Koru Vaadaayane Naa Samasthamu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జ్ఞానం, శక్తి, నీతియు, నిత్య పరిశుద్ధత - నిశ్చయ పూర్ణ విమోచన సర్వమాయనే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Gnaanan, Shakthi, Neethiyu, Nithya Parishuddhatha - Nishchaya Poorna Vimochana Sarvamaayane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2026-08-11T18:48:34Z</dcterms:created>
  <dcterms:modified xsi:type="dcterms:W3CDTF">2026-08-11T18:48:34Z</dcterms:modified>
</cp:coreProperties>
</file>