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నిను కీర్తించుచున్నాము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Ninu Keerthinchuchunnaamu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నాకై మరల వచ్చుచున్నావు - సంకీర్తించెద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Naakai Marala Vachchuchunnaavu - Sangkeerthincheda Ninnu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నిను కీర్తించుచున్నాము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Ninu Keerthinchuchunnaamu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నిను కీర్తించుచున్నాము -నిను కీర్తించుచున్నాము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Ninu Keerthinchuchunnaamu -Ninu Keerthinchuchunnaamu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పాపములోన చచ్చిన నన్ను - ప్రభువా ప్రేమించితివి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Paapamulona Chachchina Nannu - Prabhuvaa Preminchithivi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తప్పిన నన్ను వెదకి రక్షింప - తనయుడవై వచ్చితివి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Thappina Nannu Vedaki Rakshimpa - Thanayudavai Vachchithivi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యాశ్రయము కూలిపోగ - నను రక్షింప నేగితివి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Yaashrayamu Koolipoga - Nanu Rakshimpa Negithivi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సిలువలో చిందిన రక్తముతో నా - కలుషములు కడిగితివి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Siluvalo Chindina Rakthamutho Naa - Kalushamulu Kadigithivi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మరణించి మరణపు ముల్లును - విరచి మరల లేచితివి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Maraninchi Maranapu Mullunu - Virachi Marala Lechithivi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తండ్రి కుడి ప్రక్కన కూర్చుండి- తనయా తోడ్పడితివి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Thandri Kudi Prakkana Koorchundi- Thanayaa Thodpadithivi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2026-08-11T18:38:16Z</dcterms:created>
  <dcterms:modified xsi:type="dcterms:W3CDTF">2026-08-11T18:38:16Z</dcterms:modified>
</cp:coreProperties>
</file>