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తలంపంత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Thalampantha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తలంపంత నీవే యేసయ్యా – నేగోరెందంత నీతోడేగదయ్యా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ఉప్పొంగుతుంది నాలో నీ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Thalampantha Neeve Yesayyaa – Negorendantha Neethodegadayyaa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Uppongguthundi Naalo Nee Prema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సేవయే నా భాగ్యం యేసయ్యా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Sevaye Naa Bhaagyan Yesayyaa        ||Naa||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అణువణువునా ప్రాణమంతా – వేచియున్నది నీకై నిరతం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నాదు సర్వము ప్రభువా (2)        ||నాతల||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Anuvanuvunaa Praanamanthaa – Vechiyunnadi Neekai Nirathan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Naadu Sarvamu Prabhuvaa (2)        ||Naathala||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ఎరుగక నశించిపోతున్న – ఆత్మల భారం నాలో రగిలే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నేను ముందుకు సాగెద (2)        ||నా తల||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Erugaka Nashinchipothunna – Aathmala Bhaaran Naalo Ragile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Nenu Munduku Saageda (2)        ||Naa Thala||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నలిగిపోతుంది నా ప్రియ భారతం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సమాధానం దయచేయుమయ్యా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Naligipothundi Naa Priya Bhaarathan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Samaadhaanan Dayacheyumayyaa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ఆనందం నింపుము దేవా (2)        ||నా తల||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Aanandam Nimpumu Devaa (2)        ||Naa Thala||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2026-08-24T10:16:49Z</dcterms:created>
  <dcterms:modified xsi:type="dcterms:W3CDTF">2026-08-24T10:16:49Z</dcterms:modified>
</cp:coreProperties>
</file>