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గాక మరి దేనిని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Gaaka Mari Denini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గాక మరి దేనిని – నే ప్రేమింపనీయకు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నీ దయలో – నీ మహిమ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Gaaka Mari Denini – Ne Premimpaneeyaku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Nee Dayalo – Nee Mahima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నిలుపుమో యేసు        ||నిను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Nilupumo Yesu       ||Ninu Gaaka||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తలపులకు అందనిది – నీ సిలువ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నా జీవితం – చెక్కించుకొంటివే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Thalapulaku Andanidi – Nee Siluva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Naa Jeevitham – Chekkinchukuntive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 తరమా నీ కార్యముల్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పరములకు నా ఆధారం – నీవై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 Tharamaa Nee Kaaryamul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Paramulaku Naa Aadhaaram – Neevai Yundagaa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యేసువా – నా యేసువా        ||నిను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Yesuvaa – Naa Yesuvaa       ||Ninu Gaaka||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రంగుల వలయాల ఆకర్షణలో – మురిపించే మెరుపులలో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ఆశా నిరాశల కోటలలో ఎదురీదు ఈ లోకంలో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Rangula Valayaala Aakarshanalo – Muripinche Merupulalo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Aashaa Niraashala Kotalalo Edureedu Ee Lokamlo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నీవే నా దరి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గమ్యము నీ రాజ్యమే – నీ రాజ్యమే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Chukkaani Neeve Naa Dari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Gamyamu Nee Raajyame – Nee Raajyame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యేసువా – నా యేసువా        ||నిను గాక||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Yesuvaa – Naa Yesuvaa       ||Ninu Gaaka||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2026-02-25T09:35:22Z</dcterms:created>
  <dcterms:modified xsi:type="dcterms:W3CDTF">2026-02-25T09:35:22Z</dcterms:modified>
</cp:coreProperties>
</file>