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can it be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plead my cause, you right my wrongs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break my chains, you overcome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gave your life, to give me mine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say that I am free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can it be? Yeah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can it be? Yeah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I fall, you can make me new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this death, I will rise with you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the grace reaching out for me, yeah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can it be, how can it be?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plead my cause, you right my wrongs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break my chains, you overcome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gave your life, to give me mine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say that I am free, yeah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plead my cause, you right my wrongs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break my chains, you overcome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gave your life, to give me mine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say that I am free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can it be? Yeah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can it be? Yeah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guilty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Ashamed of what I've done, what I've become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These hands are dirty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dare not lift them up to the Holy One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plead my cause, you right my wrongs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break my chains, you overcome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gave your life, to give me mine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say that I am free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can it be? Yeah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can it be? Yeah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I've been hiding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Afraid I've let you down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[Album version:] Inside I doubt, that you still love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[Video version:] Inside I doubt, that you could love me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in your eyes, there's only grace now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2026-02-25T09:09:33Z</dcterms:created>
  <dcterms:modified xsi:type="dcterms:W3CDTF">2026-02-25T09:09:33Z</dcterms:modified>
</cp:coreProperties>
</file>