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రోజు చూడాలని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Roju Choodaalani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హృదయమే పొంగి పొర్లును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మనసే సంతోషించును (2)        ||ప్రతి||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Hrudayame Pongi Porlunu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Manase Santhoshinchunu (2)          ||Prathi||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రోజు చూడాలని నా ప్రభువైన యేసయ్యను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పలుమార్లు చూడాలని నా ప్రియుడైన యేసయ్యను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Roju Choodaalani Naa Prabhuvaina Yesayyanu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Palumaarlu Choodaalani Naa Priyudaina Yesayyanu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తనివి తీర చూసినా నా యేసయ్య రూపం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హృదయమే పొంగి పొర్లును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Thanivi Theera Choosinaa Naa Yesayya Roopam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Hrudayame Pongi Porlunu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మనసే సంతోషించును (2)        ||ప్రతి||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Manase Santhoshinchunu (2)          ||Prathi||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పరలోకమందున పరిశుద్ధ దూతలతో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పరిశుద్ధుడు పరిశుద్ధుడు అని స్తుతియించబడుచుండెను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Paralokamanduna Parishuddha Doothalatho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Parishuddhudu Parishuddhudu Ani Sthuthiyinchabaduchundenu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 జలము యొద్దకు నడిపించును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బాష్ప బిందువు తుడిచివేయును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Jalamu Yoddaku Nadipinchunu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Baashpa Binduvu Thudichiveyunu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హృదయమే పొంగి పొర్లును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మనసే సంతోషించును (2)        ||ప్రతి||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Hrudayame Pongi Porlunu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Manase Santhoshinchunu (2)          ||Prathi||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ఆకాశమందున రారాజుగా వచ్చును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భూజనులందరు రొమ్ము కొట్టుకొనుచుందురు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Aakaashamanduna Raaraajugaa Vachchunu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Bhoojanulandaru Rommu Kottukonuchunduru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కడబూరధ్వని వినిపించును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సైన్యముతో వచ్చును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Kadabooradhwani Vinipinchunu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Sainyamutho Vachchunu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2026-02-25T09:28:09Z</dcterms:created>
  <dcterms:modified xsi:type="dcterms:W3CDTF">2026-02-25T09:28:09Z</dcterms:modified>
</cp:coreProperties>
</file>