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Amazing Grace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earth shall soon dissolve like snow,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sun forbear to shine;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God, Who called me here below,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Shall be forever mine.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we’ve been there ten thousand years,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Bright shining as the sun,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We’ve no less days to sing God’s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 when we’d first begun.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Amazing grace! How sweet the sound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saved a wretch like me!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once was lost, but now am found;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blind, but now I see.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’Twas grace that taught my heart to fear,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grace my fears relieved;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precious did that grace appear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hour I first believed.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many dangers, toils and snares,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have already come;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’Tis grace hath brought me safe thus far,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grace will lead me home.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has promised good to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Word my hope secures;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my Shield and Portion be,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long as life endures.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2026-02-25T09:29:05Z</dcterms:created>
  <dcterms:modified xsi:type="dcterms:W3CDTF">2026-02-25T09:29:05Z</dcterms:modified>
</cp:coreProperties>
</file>