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నేనునూ నా ఇంటి వారును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Nenunu Naa Inti Vaarunu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నేనునూ నా ఇంటి వారును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యెహోవాను సేవించెదము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Nenunu Naa Inti Vaarunu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Yehovaanu Sevinchedamu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ఆయనే సజీవుడని ఆయనే విజేయుడని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సిలువలోన నీకు నాకు విజయము చేకూర్చెనని        ||నేనునూ||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Aayane Sajeevudani Aayane Vijeyudani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Siluvalona Neeku Naaku Vijayamu Chekoorchenani          ||Nenunu||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శ్రమలో శోధనలో మరణ బంధకంలో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 సమాధానం దయచేసి దేవుడు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Shramalo Shodhanalo Marana Bandhakamlo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 Samaadhaanam Dayachesina Devudu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ఆశా నిరాశలలో ఆవేదన వలయంలో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దేవుడు చేయలేని అద్భుతములు చేసినాడు (2)          ||నేనునూ||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Aashaa Niraashalalo Aavedana Valayamlo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Devudu Cheyaleni Adbhuthamulu Chesinaadu (2)        ||Nenunu||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పాపము నన్ను ఏలనీయని వాడు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అపాయమును రాకుండా కాపాడును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Paapamu Nannu Aelaneeyani Vaadu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Apaayamunu Raakunda Kaapaadunu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కునుకు పాటు లేనివాడు నిదురపోని దేవుడు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నమ్మినవాడు నమ్మదగిన దేవుడు (2)          ||నేనునూ||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Kunuku Paatu Lenivaadu Niduraponi Devudu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Namminavaadu Nammadagina Devudu (2)        ||Nenunu||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దీర్ఘాయువు చేత దీవించు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దీర్ఘ శాంతముతో దీనత్వము నేర్పును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Deerghaayuvu Chetha Deevinchu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Deergha Shaanthamutho Deenathvamu Nerpunu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మేలు చేత నా హృదయం తృప్తిపరచు దేవుడు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మేలు చేత కీడునెలా జయించాలో నేర్పును (2)          ||నేనునూ||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Melu Chetha Naa Hrudayam Thrupthiparachu Devudu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Melu Chetha Keedunelaa Jayinchaalo Nerpunu (2)        ||Nenunu||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2026-02-25T09:28:40Z</dcterms:created>
  <dcterms:modified xsi:type="dcterms:W3CDTF">2026-02-25T09:28:40Z</dcterms:modified>
</cp:coreProperties>
</file>